
<file path=[Content_Types].xml><?xml version="1.0" encoding="utf-8"?>
<Types xmlns="http://schemas.openxmlformats.org/package/2006/content-types">
  <Default Extension="emf" ContentType="image/x-em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72"/>
  </p:notesMasterIdLst>
  <p:sldIdLst>
    <p:sldId id="256" r:id="rId2"/>
    <p:sldId id="349" r:id="rId3"/>
    <p:sldId id="339" r:id="rId4"/>
    <p:sldId id="261" r:id="rId5"/>
    <p:sldId id="262" r:id="rId6"/>
    <p:sldId id="266" r:id="rId7"/>
    <p:sldId id="264" r:id="rId8"/>
    <p:sldId id="285" r:id="rId9"/>
    <p:sldId id="286" r:id="rId10"/>
    <p:sldId id="289" r:id="rId11"/>
    <p:sldId id="258" r:id="rId12"/>
    <p:sldId id="296" r:id="rId13"/>
    <p:sldId id="298" r:id="rId14"/>
    <p:sldId id="280" r:id="rId15"/>
    <p:sldId id="281" r:id="rId16"/>
    <p:sldId id="277" r:id="rId17"/>
    <p:sldId id="300" r:id="rId18"/>
    <p:sldId id="343" r:id="rId19"/>
    <p:sldId id="282" r:id="rId20"/>
    <p:sldId id="302" r:id="rId21"/>
    <p:sldId id="279" r:id="rId22"/>
    <p:sldId id="303" r:id="rId23"/>
    <p:sldId id="304" r:id="rId24"/>
    <p:sldId id="288" r:id="rId25"/>
    <p:sldId id="270" r:id="rId26"/>
    <p:sldId id="287" r:id="rId27"/>
    <p:sldId id="350" r:id="rId28"/>
    <p:sldId id="268" r:id="rId29"/>
    <p:sldId id="293" r:id="rId30"/>
    <p:sldId id="346" r:id="rId31"/>
    <p:sldId id="305" r:id="rId32"/>
    <p:sldId id="294" r:id="rId33"/>
    <p:sldId id="306" r:id="rId34"/>
    <p:sldId id="307" r:id="rId35"/>
    <p:sldId id="308" r:id="rId36"/>
    <p:sldId id="309" r:id="rId37"/>
    <p:sldId id="314" r:id="rId38"/>
    <p:sldId id="311" r:id="rId39"/>
    <p:sldId id="312" r:id="rId40"/>
    <p:sldId id="313" r:id="rId41"/>
    <p:sldId id="351" r:id="rId42"/>
    <p:sldId id="334" r:id="rId43"/>
    <p:sldId id="335" r:id="rId44"/>
    <p:sldId id="336" r:id="rId45"/>
    <p:sldId id="348" r:id="rId46"/>
    <p:sldId id="301" r:id="rId47"/>
    <p:sldId id="269" r:id="rId48"/>
    <p:sldId id="273" r:id="rId49"/>
    <p:sldId id="274" r:id="rId50"/>
    <p:sldId id="275" r:id="rId51"/>
    <p:sldId id="347" r:id="rId52"/>
    <p:sldId id="315" r:id="rId53"/>
    <p:sldId id="297" r:id="rId54"/>
    <p:sldId id="327" r:id="rId55"/>
    <p:sldId id="330" r:id="rId56"/>
    <p:sldId id="333" r:id="rId57"/>
    <p:sldId id="341" r:id="rId58"/>
    <p:sldId id="340" r:id="rId59"/>
    <p:sldId id="344" r:id="rId60"/>
    <p:sldId id="352" r:id="rId61"/>
    <p:sldId id="345" r:id="rId62"/>
    <p:sldId id="342" r:id="rId63"/>
    <p:sldId id="319" r:id="rId64"/>
    <p:sldId id="328" r:id="rId65"/>
    <p:sldId id="321" r:id="rId66"/>
    <p:sldId id="329" r:id="rId67"/>
    <p:sldId id="331" r:id="rId68"/>
    <p:sldId id="332" r:id="rId69"/>
    <p:sldId id="338" r:id="rId70"/>
    <p:sldId id="33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5AC3B8-B334-4F18-95D0-B99B8505D713}">
          <p14:sldIdLst>
            <p14:sldId id="256"/>
            <p14:sldId id="349"/>
          </p14:sldIdLst>
        </p14:section>
        <p14:section name="Summary from Last Week" id="{BD6EBBF9-41AC-44BA-BB29-5794945F4A00}">
          <p14:sldIdLst>
            <p14:sldId id="339"/>
            <p14:sldId id="261"/>
            <p14:sldId id="262"/>
            <p14:sldId id="266"/>
            <p14:sldId id="264"/>
            <p14:sldId id="285"/>
            <p14:sldId id="286"/>
            <p14:sldId id="289"/>
            <p14:sldId id="258"/>
            <p14:sldId id="296"/>
          </p14:sldIdLst>
        </p14:section>
        <p14:section name="Literature: Summary" id="{328B5738-FC8E-4351-904A-E39A9C3452C3}">
          <p14:sldIdLst>
            <p14:sldId id="298"/>
            <p14:sldId id="280"/>
            <p14:sldId id="281"/>
            <p14:sldId id="277"/>
            <p14:sldId id="300"/>
            <p14:sldId id="343"/>
            <p14:sldId id="282"/>
          </p14:sldIdLst>
        </p14:section>
        <p14:section name="Article Structure" id="{23A3F416-6089-4F1C-933B-85583E6960A5}">
          <p14:sldIdLst>
            <p14:sldId id="302"/>
            <p14:sldId id="279"/>
            <p14:sldId id="303"/>
            <p14:sldId id="304"/>
            <p14:sldId id="288"/>
            <p14:sldId id="270"/>
            <p14:sldId id="287"/>
          </p14:sldIdLst>
        </p14:section>
        <p14:section name="Citations and References" id="{ED9E701E-62C8-45D4-905F-E10615ACF4CD}">
          <p14:sldIdLst>
            <p14:sldId id="350"/>
            <p14:sldId id="268"/>
            <p14:sldId id="293"/>
            <p14:sldId id="346"/>
            <p14:sldId id="305"/>
            <p14:sldId id="294"/>
            <p14:sldId id="306"/>
            <p14:sldId id="307"/>
            <p14:sldId id="308"/>
            <p14:sldId id="309"/>
            <p14:sldId id="314"/>
            <p14:sldId id="311"/>
            <p14:sldId id="312"/>
            <p14:sldId id="313"/>
            <p14:sldId id="351"/>
            <p14:sldId id="334"/>
            <p14:sldId id="335"/>
            <p14:sldId id="336"/>
          </p14:sldIdLst>
        </p14:section>
        <p14:section name="Publication Process" id="{E3790F03-6887-4A43-A4DF-50D8F524FE9F}">
          <p14:sldIdLst>
            <p14:sldId id="348"/>
            <p14:sldId id="301"/>
            <p14:sldId id="269"/>
            <p14:sldId id="273"/>
            <p14:sldId id="274"/>
            <p14:sldId id="275"/>
            <p14:sldId id="347"/>
          </p14:sldIdLst>
        </p14:section>
        <p14:section name="Writing Tips" id="{94149B53-E9F6-413A-88F2-165AE81AFAB9}">
          <p14:sldIdLst>
            <p14:sldId id="315"/>
            <p14:sldId id="297"/>
            <p14:sldId id="327"/>
            <p14:sldId id="330"/>
            <p14:sldId id="333"/>
            <p14:sldId id="341"/>
            <p14:sldId id="340"/>
            <p14:sldId id="344"/>
            <p14:sldId id="352"/>
            <p14:sldId id="345"/>
            <p14:sldId id="342"/>
            <p14:sldId id="319"/>
            <p14:sldId id="328"/>
            <p14:sldId id="321"/>
            <p14:sldId id="329"/>
            <p14:sldId id="331"/>
            <p14:sldId id="332"/>
            <p14:sldId id="338"/>
            <p14:sldId id="337"/>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A665"/>
    <a:srgbClr val="595959"/>
    <a:srgbClr val="FFFFFF"/>
    <a:srgbClr val="7B673A"/>
    <a:srgbClr val="DCC3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81" autoAdjust="0"/>
  </p:normalViewPr>
  <p:slideViewPr>
    <p:cSldViewPr snapToGrid="0">
      <p:cViewPr varScale="1">
        <p:scale>
          <a:sx n="77" d="100"/>
          <a:sy n="77" d="100"/>
        </p:scale>
        <p:origin x="883" y="62"/>
      </p:cViewPr>
      <p:guideLst>
        <p:guide orient="horz" pos="2184"/>
        <p:guide pos="3840"/>
      </p:guideLst>
    </p:cSldViewPr>
  </p:slideViewPr>
  <p:notesTextViewPr>
    <p:cViewPr>
      <p:scale>
        <a:sx n="3" d="2"/>
        <a:sy n="3" d="2"/>
      </p:scale>
      <p:origin x="0" y="0"/>
    </p:cViewPr>
  </p:notesTextViewPr>
  <p:sorterViewPr>
    <p:cViewPr>
      <p:scale>
        <a:sx n="100" d="100"/>
        <a:sy n="100" d="100"/>
      </p:scale>
      <p:origin x="0" y="-95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ga Rodrigo" userId="a3170934-3a61-42af-add7-eae42539158e" providerId="ADAL" clId="{DB199DB8-2511-4665-BD82-D88194F48D30}"/>
    <pc:docChg chg="undo custSel addSld delSld modSld sldOrd">
      <pc:chgData name="Ranga Rodrigo" userId="a3170934-3a61-42af-add7-eae42539158e" providerId="ADAL" clId="{DB199DB8-2511-4665-BD82-D88194F48D30}" dt="2020-10-08T07:22:37.987" v="1630" actId="20577"/>
      <pc:docMkLst>
        <pc:docMk/>
      </pc:docMkLst>
      <pc:sldChg chg="modSp mod">
        <pc:chgData name="Ranga Rodrigo" userId="a3170934-3a61-42af-add7-eae42539158e" providerId="ADAL" clId="{DB199DB8-2511-4665-BD82-D88194F48D30}" dt="2020-10-02T05:18:19.078" v="26" actId="20577"/>
        <pc:sldMkLst>
          <pc:docMk/>
          <pc:sldMk cId="1370343824" sldId="256"/>
        </pc:sldMkLst>
        <pc:spChg chg="mod">
          <ac:chgData name="Ranga Rodrigo" userId="a3170934-3a61-42af-add7-eae42539158e" providerId="ADAL" clId="{DB199DB8-2511-4665-BD82-D88194F48D30}" dt="2020-10-02T05:18:19.078" v="26" actId="20577"/>
          <ac:spMkLst>
            <pc:docMk/>
            <pc:sldMk cId="1370343824" sldId="256"/>
            <ac:spMk id="2" creationId="{77008916-FA19-4802-BBBA-0C8CA4351028}"/>
          </ac:spMkLst>
        </pc:spChg>
      </pc:sldChg>
      <pc:sldChg chg="del ord">
        <pc:chgData name="Ranga Rodrigo" userId="a3170934-3a61-42af-add7-eae42539158e" providerId="ADAL" clId="{DB199DB8-2511-4665-BD82-D88194F48D30}" dt="2020-10-08T06:48:30.320" v="612" actId="2696"/>
        <pc:sldMkLst>
          <pc:docMk/>
          <pc:sldMk cId="1873084541" sldId="294"/>
        </pc:sldMkLst>
      </pc:sldChg>
      <pc:sldChg chg="add">
        <pc:chgData name="Ranga Rodrigo" userId="a3170934-3a61-42af-add7-eae42539158e" providerId="ADAL" clId="{DB199DB8-2511-4665-BD82-D88194F48D30}" dt="2020-10-08T06:48:36.414" v="613"/>
        <pc:sldMkLst>
          <pc:docMk/>
          <pc:sldMk cId="2846495201" sldId="294"/>
        </pc:sldMkLst>
      </pc:sldChg>
      <pc:sldChg chg="add">
        <pc:chgData name="Ranga Rodrigo" userId="a3170934-3a61-42af-add7-eae42539158e" providerId="ADAL" clId="{DB199DB8-2511-4665-BD82-D88194F48D30}" dt="2020-10-08T06:55:36.261" v="661"/>
        <pc:sldMkLst>
          <pc:docMk/>
          <pc:sldMk cId="0" sldId="297"/>
        </pc:sldMkLst>
      </pc:sldChg>
      <pc:sldChg chg="add">
        <pc:chgData name="Ranga Rodrigo" userId="a3170934-3a61-42af-add7-eae42539158e" providerId="ADAL" clId="{DB199DB8-2511-4665-BD82-D88194F48D30}" dt="2020-10-08T06:48:36.414" v="613"/>
        <pc:sldMkLst>
          <pc:docMk/>
          <pc:sldMk cId="3592707259" sldId="305"/>
        </pc:sldMkLst>
      </pc:sldChg>
      <pc:sldChg chg="del">
        <pc:chgData name="Ranga Rodrigo" userId="a3170934-3a61-42af-add7-eae42539158e" providerId="ADAL" clId="{DB199DB8-2511-4665-BD82-D88194F48D30}" dt="2020-10-08T06:48:30.320" v="612" actId="2696"/>
        <pc:sldMkLst>
          <pc:docMk/>
          <pc:sldMk cId="3941179418" sldId="305"/>
        </pc:sldMkLst>
      </pc:sldChg>
      <pc:sldChg chg="add">
        <pc:chgData name="Ranga Rodrigo" userId="a3170934-3a61-42af-add7-eae42539158e" providerId="ADAL" clId="{DB199DB8-2511-4665-BD82-D88194F48D30}" dt="2020-10-08T06:48:36.414" v="613"/>
        <pc:sldMkLst>
          <pc:docMk/>
          <pc:sldMk cId="2256316118" sldId="306"/>
        </pc:sldMkLst>
      </pc:sldChg>
      <pc:sldChg chg="del">
        <pc:chgData name="Ranga Rodrigo" userId="a3170934-3a61-42af-add7-eae42539158e" providerId="ADAL" clId="{DB199DB8-2511-4665-BD82-D88194F48D30}" dt="2020-10-08T06:48:30.320" v="612" actId="2696"/>
        <pc:sldMkLst>
          <pc:docMk/>
          <pc:sldMk cId="4269437737" sldId="306"/>
        </pc:sldMkLst>
      </pc:sldChg>
      <pc:sldChg chg="add">
        <pc:chgData name="Ranga Rodrigo" userId="a3170934-3a61-42af-add7-eae42539158e" providerId="ADAL" clId="{DB199DB8-2511-4665-BD82-D88194F48D30}" dt="2020-10-08T06:48:36.414" v="613"/>
        <pc:sldMkLst>
          <pc:docMk/>
          <pc:sldMk cId="489260995" sldId="307"/>
        </pc:sldMkLst>
      </pc:sldChg>
      <pc:sldChg chg="del">
        <pc:chgData name="Ranga Rodrigo" userId="a3170934-3a61-42af-add7-eae42539158e" providerId="ADAL" clId="{DB199DB8-2511-4665-BD82-D88194F48D30}" dt="2020-10-08T06:48:30.320" v="612" actId="2696"/>
        <pc:sldMkLst>
          <pc:docMk/>
          <pc:sldMk cId="1100951373" sldId="307"/>
        </pc:sldMkLst>
      </pc:sldChg>
      <pc:sldChg chg="add">
        <pc:chgData name="Ranga Rodrigo" userId="a3170934-3a61-42af-add7-eae42539158e" providerId="ADAL" clId="{DB199DB8-2511-4665-BD82-D88194F48D30}" dt="2020-10-08T06:48:36.414" v="613"/>
        <pc:sldMkLst>
          <pc:docMk/>
          <pc:sldMk cId="2123202372" sldId="308"/>
        </pc:sldMkLst>
      </pc:sldChg>
      <pc:sldChg chg="modSp del mod">
        <pc:chgData name="Ranga Rodrigo" userId="a3170934-3a61-42af-add7-eae42539158e" providerId="ADAL" clId="{DB199DB8-2511-4665-BD82-D88194F48D30}" dt="2020-10-08T06:48:30.320" v="612" actId="2696"/>
        <pc:sldMkLst>
          <pc:docMk/>
          <pc:sldMk cId="3394986246" sldId="308"/>
        </pc:sldMkLst>
        <pc:spChg chg="mod">
          <ac:chgData name="Ranga Rodrigo" userId="a3170934-3a61-42af-add7-eae42539158e" providerId="ADAL" clId="{DB199DB8-2511-4665-BD82-D88194F48D30}" dt="2020-10-08T04:10:08.431" v="63" actId="20577"/>
          <ac:spMkLst>
            <pc:docMk/>
            <pc:sldMk cId="3394986246" sldId="308"/>
            <ac:spMk id="2" creationId="{846650E0-B2F6-4E8E-B2BC-77F50C37C5CF}"/>
          </ac:spMkLst>
        </pc:spChg>
      </pc:sldChg>
      <pc:sldChg chg="modSp new mod">
        <pc:chgData name="Ranga Rodrigo" userId="a3170934-3a61-42af-add7-eae42539158e" providerId="ADAL" clId="{DB199DB8-2511-4665-BD82-D88194F48D30}" dt="2020-10-08T06:13:41.399" v="351"/>
        <pc:sldMkLst>
          <pc:docMk/>
          <pc:sldMk cId="4244663470" sldId="309"/>
        </pc:sldMkLst>
        <pc:spChg chg="mod">
          <ac:chgData name="Ranga Rodrigo" userId="a3170934-3a61-42af-add7-eae42539158e" providerId="ADAL" clId="{DB199DB8-2511-4665-BD82-D88194F48D30}" dt="2020-10-08T04:06:48.435" v="36" actId="20577"/>
          <ac:spMkLst>
            <pc:docMk/>
            <pc:sldMk cId="4244663470" sldId="309"/>
            <ac:spMk id="2" creationId="{B296966D-4F82-4D80-BD22-78B56260C0DD}"/>
          </ac:spMkLst>
        </pc:spChg>
        <pc:spChg chg="mod">
          <ac:chgData name="Ranga Rodrigo" userId="a3170934-3a61-42af-add7-eae42539158e" providerId="ADAL" clId="{DB199DB8-2511-4665-BD82-D88194F48D30}" dt="2020-10-08T06:13:41.399" v="351"/>
          <ac:spMkLst>
            <pc:docMk/>
            <pc:sldMk cId="4244663470" sldId="309"/>
            <ac:spMk id="3" creationId="{D8407831-0B4D-4894-BC6B-FFD2DE6261FA}"/>
          </ac:spMkLst>
        </pc:spChg>
      </pc:sldChg>
      <pc:sldChg chg="addSp delSp modSp new mod">
        <pc:chgData name="Ranga Rodrigo" userId="a3170934-3a61-42af-add7-eae42539158e" providerId="ADAL" clId="{DB199DB8-2511-4665-BD82-D88194F48D30}" dt="2020-10-08T04:20:04.950" v="143" actId="20577"/>
        <pc:sldMkLst>
          <pc:docMk/>
          <pc:sldMk cId="2766437959" sldId="310"/>
        </pc:sldMkLst>
        <pc:spChg chg="mod">
          <ac:chgData name="Ranga Rodrigo" userId="a3170934-3a61-42af-add7-eae42539158e" providerId="ADAL" clId="{DB199DB8-2511-4665-BD82-D88194F48D30}" dt="2020-10-08T04:20:04.950" v="143" actId="20577"/>
          <ac:spMkLst>
            <pc:docMk/>
            <pc:sldMk cId="2766437959" sldId="310"/>
            <ac:spMk id="2" creationId="{D40C72B3-427F-45AD-8A52-52BC5E1026EF}"/>
          </ac:spMkLst>
        </pc:spChg>
        <pc:spChg chg="add del mod">
          <ac:chgData name="Ranga Rodrigo" userId="a3170934-3a61-42af-add7-eae42539158e" providerId="ADAL" clId="{DB199DB8-2511-4665-BD82-D88194F48D30}" dt="2020-10-08T04:19:16.427" v="122"/>
          <ac:spMkLst>
            <pc:docMk/>
            <pc:sldMk cId="2766437959" sldId="310"/>
            <ac:spMk id="3" creationId="{33D5806B-070E-49FE-A275-8894905BD639}"/>
          </ac:spMkLst>
        </pc:spChg>
        <pc:graphicFrameChg chg="add mod modGraphic">
          <ac:chgData name="Ranga Rodrigo" userId="a3170934-3a61-42af-add7-eae42539158e" providerId="ADAL" clId="{DB199DB8-2511-4665-BD82-D88194F48D30}" dt="2020-10-08T04:19:54.003" v="138" actId="122"/>
          <ac:graphicFrameMkLst>
            <pc:docMk/>
            <pc:sldMk cId="2766437959" sldId="310"/>
            <ac:graphicFrameMk id="4" creationId="{51285B45-8D66-43B6-A044-25DEA6756377}"/>
          </ac:graphicFrameMkLst>
        </pc:graphicFrameChg>
      </pc:sldChg>
      <pc:sldChg chg="modSp new mod">
        <pc:chgData name="Ranga Rodrigo" userId="a3170934-3a61-42af-add7-eae42539158e" providerId="ADAL" clId="{DB199DB8-2511-4665-BD82-D88194F48D30}" dt="2020-10-08T05:45:54.164" v="153" actId="20577"/>
        <pc:sldMkLst>
          <pc:docMk/>
          <pc:sldMk cId="3247113166" sldId="311"/>
        </pc:sldMkLst>
        <pc:spChg chg="mod">
          <ac:chgData name="Ranga Rodrigo" userId="a3170934-3a61-42af-add7-eae42539158e" providerId="ADAL" clId="{DB199DB8-2511-4665-BD82-D88194F48D30}" dt="2020-10-08T05:45:54.164" v="153" actId="20577"/>
          <ac:spMkLst>
            <pc:docMk/>
            <pc:sldMk cId="3247113166" sldId="311"/>
            <ac:spMk id="2" creationId="{376D09D7-06A7-4D49-BD23-0CDDB16819D3}"/>
          </ac:spMkLst>
        </pc:spChg>
      </pc:sldChg>
      <pc:sldChg chg="addSp modSp new mod modAnim">
        <pc:chgData name="Ranga Rodrigo" userId="a3170934-3a61-42af-add7-eae42539158e" providerId="ADAL" clId="{DB199DB8-2511-4665-BD82-D88194F48D30}" dt="2020-10-08T06:08:57.360" v="350" actId="1036"/>
        <pc:sldMkLst>
          <pc:docMk/>
          <pc:sldMk cId="1705537623" sldId="312"/>
        </pc:sldMkLst>
        <pc:spChg chg="mod">
          <ac:chgData name="Ranga Rodrigo" userId="a3170934-3a61-42af-add7-eae42539158e" providerId="ADAL" clId="{DB199DB8-2511-4665-BD82-D88194F48D30}" dt="2020-10-08T05:46:29.153" v="162" actId="20577"/>
          <ac:spMkLst>
            <pc:docMk/>
            <pc:sldMk cId="1705537623" sldId="312"/>
            <ac:spMk id="2" creationId="{FD49E84C-5FA5-4D0A-8BE7-0741EC30D322}"/>
          </ac:spMkLst>
        </pc:spChg>
        <pc:spChg chg="add mod">
          <ac:chgData name="Ranga Rodrigo" userId="a3170934-3a61-42af-add7-eae42539158e" providerId="ADAL" clId="{DB199DB8-2511-4665-BD82-D88194F48D30}" dt="2020-10-08T06:05:39.671" v="259" actId="1035"/>
          <ac:spMkLst>
            <pc:docMk/>
            <pc:sldMk cId="1705537623" sldId="312"/>
            <ac:spMk id="3" creationId="{02386251-4909-4B56-BE79-7FA0D6FF541A}"/>
          </ac:spMkLst>
        </pc:spChg>
        <pc:spChg chg="add mod">
          <ac:chgData name="Ranga Rodrigo" userId="a3170934-3a61-42af-add7-eae42539158e" providerId="ADAL" clId="{DB199DB8-2511-4665-BD82-D88194F48D30}" dt="2020-10-08T06:05:39.671" v="259" actId="1035"/>
          <ac:spMkLst>
            <pc:docMk/>
            <pc:sldMk cId="1705537623" sldId="312"/>
            <ac:spMk id="4" creationId="{A3E07228-3878-4A4A-B0FC-ED8CB4201253}"/>
          </ac:spMkLst>
        </pc:spChg>
        <pc:spChg chg="add mod">
          <ac:chgData name="Ranga Rodrigo" userId="a3170934-3a61-42af-add7-eae42539158e" providerId="ADAL" clId="{DB199DB8-2511-4665-BD82-D88194F48D30}" dt="2020-10-08T06:08:50.220" v="341" actId="14100"/>
          <ac:spMkLst>
            <pc:docMk/>
            <pc:sldMk cId="1705537623" sldId="312"/>
            <ac:spMk id="6" creationId="{341FAEF7-87EB-4F84-B523-DEFF14C918C2}"/>
          </ac:spMkLst>
        </pc:spChg>
        <pc:spChg chg="add mod">
          <ac:chgData name="Ranga Rodrigo" userId="a3170934-3a61-42af-add7-eae42539158e" providerId="ADAL" clId="{DB199DB8-2511-4665-BD82-D88194F48D30}" dt="2020-10-08T06:08:57.360" v="350" actId="1036"/>
          <ac:spMkLst>
            <pc:docMk/>
            <pc:sldMk cId="1705537623" sldId="312"/>
            <ac:spMk id="8" creationId="{DE53AACB-693C-4683-BD61-DD369AA0CC87}"/>
          </ac:spMkLst>
        </pc:spChg>
        <pc:spChg chg="add mod">
          <ac:chgData name="Ranga Rodrigo" userId="a3170934-3a61-42af-add7-eae42539158e" providerId="ADAL" clId="{DB199DB8-2511-4665-BD82-D88194F48D30}" dt="2020-10-08T06:08:15.521" v="337" actId="1076"/>
          <ac:spMkLst>
            <pc:docMk/>
            <pc:sldMk cId="1705537623" sldId="312"/>
            <ac:spMk id="10" creationId="{8ECB0332-8204-4847-B111-BB7CEA3409B0}"/>
          </ac:spMkLst>
        </pc:spChg>
      </pc:sldChg>
      <pc:sldChg chg="addSp delSp modSp new mod modAnim">
        <pc:chgData name="Ranga Rodrigo" userId="a3170934-3a61-42af-add7-eae42539158e" providerId="ADAL" clId="{DB199DB8-2511-4665-BD82-D88194F48D30}" dt="2020-10-08T06:38:15.869" v="575"/>
        <pc:sldMkLst>
          <pc:docMk/>
          <pc:sldMk cId="3727151204" sldId="313"/>
        </pc:sldMkLst>
        <pc:spChg chg="mod">
          <ac:chgData name="Ranga Rodrigo" userId="a3170934-3a61-42af-add7-eae42539158e" providerId="ADAL" clId="{DB199DB8-2511-4665-BD82-D88194F48D30}" dt="2020-10-08T06:20:14.823" v="398" actId="20577"/>
          <ac:spMkLst>
            <pc:docMk/>
            <pc:sldMk cId="3727151204" sldId="313"/>
            <ac:spMk id="2" creationId="{7DF02E6D-4D25-464C-86E8-2127986B6141}"/>
          </ac:spMkLst>
        </pc:spChg>
        <pc:spChg chg="add del mod">
          <ac:chgData name="Ranga Rodrigo" userId="a3170934-3a61-42af-add7-eae42539158e" providerId="ADAL" clId="{DB199DB8-2511-4665-BD82-D88194F48D30}" dt="2020-10-08T06:34:06.093" v="525" actId="478"/>
          <ac:spMkLst>
            <pc:docMk/>
            <pc:sldMk cId="3727151204" sldId="313"/>
            <ac:spMk id="4" creationId="{7A36B128-94E7-4353-81C0-9886A939FF3D}"/>
          </ac:spMkLst>
        </pc:spChg>
        <pc:spChg chg="add del mod">
          <ac:chgData name="Ranga Rodrigo" userId="a3170934-3a61-42af-add7-eae42539158e" providerId="ADAL" clId="{DB199DB8-2511-4665-BD82-D88194F48D30}" dt="2020-10-08T06:34:07.589" v="526" actId="478"/>
          <ac:spMkLst>
            <pc:docMk/>
            <pc:sldMk cId="3727151204" sldId="313"/>
            <ac:spMk id="5" creationId="{424240C7-C74C-448C-93FC-3AA31A9F0AC0}"/>
          </ac:spMkLst>
        </pc:spChg>
        <pc:spChg chg="add del mod">
          <ac:chgData name="Ranga Rodrigo" userId="a3170934-3a61-42af-add7-eae42539158e" providerId="ADAL" clId="{DB199DB8-2511-4665-BD82-D88194F48D30}" dt="2020-10-08T06:34:36.369" v="531" actId="478"/>
          <ac:spMkLst>
            <pc:docMk/>
            <pc:sldMk cId="3727151204" sldId="313"/>
            <ac:spMk id="6" creationId="{394F6AF5-2BC5-4E0E-8DF1-2C485B8B8119}"/>
          </ac:spMkLst>
        </pc:spChg>
        <pc:spChg chg="add del mod">
          <ac:chgData name="Ranga Rodrigo" userId="a3170934-3a61-42af-add7-eae42539158e" providerId="ADAL" clId="{DB199DB8-2511-4665-BD82-D88194F48D30}" dt="2020-10-08T06:34:36.371" v="533"/>
          <ac:spMkLst>
            <pc:docMk/>
            <pc:sldMk cId="3727151204" sldId="313"/>
            <ac:spMk id="7" creationId="{EB66AB95-89C7-4A3E-AC46-563EC98B648D}"/>
          </ac:spMkLst>
        </pc:spChg>
        <pc:spChg chg="add">
          <ac:chgData name="Ranga Rodrigo" userId="a3170934-3a61-42af-add7-eae42539158e" providerId="ADAL" clId="{DB199DB8-2511-4665-BD82-D88194F48D30}" dt="2020-10-08T06:23:26.570" v="436" actId="22"/>
          <ac:spMkLst>
            <pc:docMk/>
            <pc:sldMk cId="3727151204" sldId="313"/>
            <ac:spMk id="9" creationId="{43B3CC32-A78F-45B1-8106-40718A01CBD8}"/>
          </ac:spMkLst>
        </pc:spChg>
        <pc:spChg chg="add del mod">
          <ac:chgData name="Ranga Rodrigo" userId="a3170934-3a61-42af-add7-eae42539158e" providerId="ADAL" clId="{DB199DB8-2511-4665-BD82-D88194F48D30}" dt="2020-10-08T06:34:53.354" v="537"/>
          <ac:spMkLst>
            <pc:docMk/>
            <pc:sldMk cId="3727151204" sldId="313"/>
            <ac:spMk id="10" creationId="{AD6F6B94-81F7-462F-B204-973D64A588E8}"/>
          </ac:spMkLst>
        </pc:spChg>
        <pc:spChg chg="add del mod">
          <ac:chgData name="Ranga Rodrigo" userId="a3170934-3a61-42af-add7-eae42539158e" providerId="ADAL" clId="{DB199DB8-2511-4665-BD82-D88194F48D30}" dt="2020-10-08T06:34:53.352" v="535" actId="478"/>
          <ac:spMkLst>
            <pc:docMk/>
            <pc:sldMk cId="3727151204" sldId="313"/>
            <ac:spMk id="11" creationId="{2C7AD639-5C44-4DD5-9DC6-0AAD9D97C770}"/>
          </ac:spMkLst>
        </pc:spChg>
        <pc:spChg chg="add del mod">
          <ac:chgData name="Ranga Rodrigo" userId="a3170934-3a61-42af-add7-eae42539158e" providerId="ADAL" clId="{DB199DB8-2511-4665-BD82-D88194F48D30}" dt="2020-10-08T06:35:04.163" v="546"/>
          <ac:spMkLst>
            <pc:docMk/>
            <pc:sldMk cId="3727151204" sldId="313"/>
            <ac:spMk id="12" creationId="{A284D136-2875-45CC-8B4C-812F31AEE3DF}"/>
          </ac:spMkLst>
        </pc:spChg>
        <pc:spChg chg="add del mod">
          <ac:chgData name="Ranga Rodrigo" userId="a3170934-3a61-42af-add7-eae42539158e" providerId="ADAL" clId="{DB199DB8-2511-4665-BD82-D88194F48D30}" dt="2020-10-08T06:35:04.160" v="544"/>
          <ac:spMkLst>
            <pc:docMk/>
            <pc:sldMk cId="3727151204" sldId="313"/>
            <ac:spMk id="13" creationId="{4EAED632-F5E4-41AF-948B-76F87D0F7533}"/>
          </ac:spMkLst>
        </pc:spChg>
        <pc:spChg chg="add mod">
          <ac:chgData name="Ranga Rodrigo" userId="a3170934-3a61-42af-add7-eae42539158e" providerId="ADAL" clId="{DB199DB8-2511-4665-BD82-D88194F48D30}" dt="2020-10-08T06:35:54.522" v="554" actId="6549"/>
          <ac:spMkLst>
            <pc:docMk/>
            <pc:sldMk cId="3727151204" sldId="313"/>
            <ac:spMk id="16" creationId="{F7749611-CEB8-4AC0-8014-7D630A9CBE56}"/>
          </ac:spMkLst>
        </pc:spChg>
        <pc:graphicFrameChg chg="add mod modGraphic">
          <ac:chgData name="Ranga Rodrigo" userId="a3170934-3a61-42af-add7-eae42539158e" providerId="ADAL" clId="{DB199DB8-2511-4665-BD82-D88194F48D30}" dt="2020-10-08T06:38:01.733" v="574" actId="108"/>
          <ac:graphicFrameMkLst>
            <pc:docMk/>
            <pc:sldMk cId="3727151204" sldId="313"/>
            <ac:graphicFrameMk id="14" creationId="{611DB21E-E3B3-4E39-89FB-12E911F5D043}"/>
          </ac:graphicFrameMkLst>
        </pc:graphicFrameChg>
      </pc:sldChg>
      <pc:sldChg chg="delSp modSp add mod delAnim">
        <pc:chgData name="Ranga Rodrigo" userId="a3170934-3a61-42af-add7-eae42539158e" providerId="ADAL" clId="{DB199DB8-2511-4665-BD82-D88194F48D30}" dt="2020-10-08T06:47:21.083" v="611"/>
        <pc:sldMkLst>
          <pc:docMk/>
          <pc:sldMk cId="4007296175" sldId="314"/>
        </pc:sldMkLst>
        <pc:spChg chg="mod">
          <ac:chgData name="Ranga Rodrigo" userId="a3170934-3a61-42af-add7-eae42539158e" providerId="ADAL" clId="{DB199DB8-2511-4665-BD82-D88194F48D30}" dt="2020-10-08T06:43:03.098" v="579" actId="20577"/>
          <ac:spMkLst>
            <pc:docMk/>
            <pc:sldMk cId="4007296175" sldId="314"/>
            <ac:spMk id="2" creationId="{7DF02E6D-4D25-464C-86E8-2127986B6141}"/>
          </ac:spMkLst>
        </pc:spChg>
        <pc:spChg chg="mod">
          <ac:chgData name="Ranga Rodrigo" userId="a3170934-3a61-42af-add7-eae42539158e" providerId="ADAL" clId="{DB199DB8-2511-4665-BD82-D88194F48D30}" dt="2020-10-08T06:47:21.083" v="611"/>
          <ac:spMkLst>
            <pc:docMk/>
            <pc:sldMk cId="4007296175" sldId="314"/>
            <ac:spMk id="9" creationId="{43B3CC32-A78F-45B1-8106-40718A01CBD8}"/>
          </ac:spMkLst>
        </pc:spChg>
        <pc:spChg chg="del">
          <ac:chgData name="Ranga Rodrigo" userId="a3170934-3a61-42af-add7-eae42539158e" providerId="ADAL" clId="{DB199DB8-2511-4665-BD82-D88194F48D30}" dt="2020-10-08T06:46:55.438" v="610" actId="478"/>
          <ac:spMkLst>
            <pc:docMk/>
            <pc:sldMk cId="4007296175" sldId="314"/>
            <ac:spMk id="16" creationId="{F7749611-CEB8-4AC0-8014-7D630A9CBE56}"/>
          </ac:spMkLst>
        </pc:spChg>
        <pc:graphicFrameChg chg="mod modGraphic">
          <ac:chgData name="Ranga Rodrigo" userId="a3170934-3a61-42af-add7-eae42539158e" providerId="ADAL" clId="{DB199DB8-2511-4665-BD82-D88194F48D30}" dt="2020-10-08T06:46:52.834" v="609" actId="20577"/>
          <ac:graphicFrameMkLst>
            <pc:docMk/>
            <pc:sldMk cId="4007296175" sldId="314"/>
            <ac:graphicFrameMk id="14" creationId="{611DB21E-E3B3-4E39-89FB-12E911F5D043}"/>
          </ac:graphicFrameMkLst>
        </pc:graphicFrameChg>
      </pc:sldChg>
      <pc:sldChg chg="modSp new mod">
        <pc:chgData name="Ranga Rodrigo" userId="a3170934-3a61-42af-add7-eae42539158e" providerId="ADAL" clId="{DB199DB8-2511-4665-BD82-D88194F48D30}" dt="2020-10-08T06:55:33.958" v="660" actId="20577"/>
        <pc:sldMkLst>
          <pc:docMk/>
          <pc:sldMk cId="3693318134" sldId="315"/>
        </pc:sldMkLst>
        <pc:spChg chg="mod">
          <ac:chgData name="Ranga Rodrigo" userId="a3170934-3a61-42af-add7-eae42539158e" providerId="ADAL" clId="{DB199DB8-2511-4665-BD82-D88194F48D30}" dt="2020-10-08T06:55:33.958" v="660" actId="20577"/>
          <ac:spMkLst>
            <pc:docMk/>
            <pc:sldMk cId="3693318134" sldId="315"/>
            <ac:spMk id="2" creationId="{4D7F0FF8-EA5A-40E6-80C4-FEBC8D9BC656}"/>
          </ac:spMkLst>
        </pc:spChg>
      </pc:sldChg>
      <pc:sldChg chg="add del">
        <pc:chgData name="Ranga Rodrigo" userId="a3170934-3a61-42af-add7-eae42539158e" providerId="ADAL" clId="{DB199DB8-2511-4665-BD82-D88194F48D30}" dt="2020-10-08T06:57:28.619" v="676" actId="47"/>
        <pc:sldMkLst>
          <pc:docMk/>
          <pc:sldMk cId="0" sldId="316"/>
        </pc:sldMkLst>
      </pc:sldChg>
      <pc:sldChg chg="add del">
        <pc:chgData name="Ranga Rodrigo" userId="a3170934-3a61-42af-add7-eae42539158e" providerId="ADAL" clId="{DB199DB8-2511-4665-BD82-D88194F48D30}" dt="2020-10-08T06:57:58.073" v="686" actId="47"/>
        <pc:sldMkLst>
          <pc:docMk/>
          <pc:sldMk cId="0" sldId="317"/>
        </pc:sldMkLst>
      </pc:sldChg>
      <pc:sldChg chg="add del">
        <pc:chgData name="Ranga Rodrigo" userId="a3170934-3a61-42af-add7-eae42539158e" providerId="ADAL" clId="{DB199DB8-2511-4665-BD82-D88194F48D30}" dt="2020-10-08T06:58:32.336" v="697" actId="47"/>
        <pc:sldMkLst>
          <pc:docMk/>
          <pc:sldMk cId="0" sldId="318"/>
        </pc:sldMkLst>
      </pc:sldChg>
      <pc:sldChg chg="addSp modSp add mod modClrScheme chgLayout">
        <pc:chgData name="Ranga Rodrigo" userId="a3170934-3a61-42af-add7-eae42539158e" providerId="ADAL" clId="{DB199DB8-2511-4665-BD82-D88194F48D30}" dt="2020-10-08T07:08:33.381" v="1193" actId="6549"/>
        <pc:sldMkLst>
          <pc:docMk/>
          <pc:sldMk cId="0" sldId="319"/>
        </pc:sldMkLst>
        <pc:spChg chg="add mod ord">
          <ac:chgData name="Ranga Rodrigo" userId="a3170934-3a61-42af-add7-eae42539158e" providerId="ADAL" clId="{DB199DB8-2511-4665-BD82-D88194F48D30}" dt="2020-10-08T07:07:56.371" v="1185" actId="20577"/>
          <ac:spMkLst>
            <pc:docMk/>
            <pc:sldMk cId="0" sldId="319"/>
            <ac:spMk id="2" creationId="{3A9B874A-25F4-4E6E-AF9B-122A1D3DB002}"/>
          </ac:spMkLst>
        </pc:spChg>
        <pc:graphicFrameChg chg="mod modGraphic">
          <ac:chgData name="Ranga Rodrigo" userId="a3170934-3a61-42af-add7-eae42539158e" providerId="ADAL" clId="{DB199DB8-2511-4665-BD82-D88194F48D30}" dt="2020-10-08T07:08:33.381" v="1193" actId="6549"/>
          <ac:graphicFrameMkLst>
            <pc:docMk/>
            <pc:sldMk cId="0" sldId="319"/>
            <ac:graphicFrameMk id="3" creationId="{00000000-0000-0000-0000-000000000000}"/>
          </ac:graphicFrameMkLst>
        </pc:graphicFrameChg>
      </pc:sldChg>
      <pc:sldChg chg="add del">
        <pc:chgData name="Ranga Rodrigo" userId="a3170934-3a61-42af-add7-eae42539158e" providerId="ADAL" clId="{DB199DB8-2511-4665-BD82-D88194F48D30}" dt="2020-10-08T07:04:47.457" v="902" actId="47"/>
        <pc:sldMkLst>
          <pc:docMk/>
          <pc:sldMk cId="0" sldId="320"/>
        </pc:sldMkLst>
      </pc:sldChg>
      <pc:sldChg chg="addSp modSp add mod modClrScheme chgLayout">
        <pc:chgData name="Ranga Rodrigo" userId="a3170934-3a61-42af-add7-eae42539158e" providerId="ADAL" clId="{DB199DB8-2511-4665-BD82-D88194F48D30}" dt="2020-10-08T07:08:42.943" v="1195" actId="6549"/>
        <pc:sldMkLst>
          <pc:docMk/>
          <pc:sldMk cId="0" sldId="321"/>
        </pc:sldMkLst>
        <pc:spChg chg="add mod ord">
          <ac:chgData name="Ranga Rodrigo" userId="a3170934-3a61-42af-add7-eae42539158e" providerId="ADAL" clId="{DB199DB8-2511-4665-BD82-D88194F48D30}" dt="2020-10-08T07:07:50.148" v="1178" actId="20577"/>
          <ac:spMkLst>
            <pc:docMk/>
            <pc:sldMk cId="0" sldId="321"/>
            <ac:spMk id="3" creationId="{7A6ED109-8E79-45E2-8B3A-43A967CAD729}"/>
          </ac:spMkLst>
        </pc:spChg>
        <pc:graphicFrameChg chg="mod modGraphic">
          <ac:chgData name="Ranga Rodrigo" userId="a3170934-3a61-42af-add7-eae42539158e" providerId="ADAL" clId="{DB199DB8-2511-4665-BD82-D88194F48D30}" dt="2020-10-08T07:08:42.943" v="1195" actId="6549"/>
          <ac:graphicFrameMkLst>
            <pc:docMk/>
            <pc:sldMk cId="0" sldId="321"/>
            <ac:graphicFrameMk id="2" creationId="{00000000-0000-0000-0000-000000000000}"/>
          </ac:graphicFrameMkLst>
        </pc:graphicFrameChg>
      </pc:sldChg>
      <pc:sldChg chg="add del">
        <pc:chgData name="Ranga Rodrigo" userId="a3170934-3a61-42af-add7-eae42539158e" providerId="ADAL" clId="{DB199DB8-2511-4665-BD82-D88194F48D30}" dt="2020-10-08T07:10:34.328" v="1217" actId="47"/>
        <pc:sldMkLst>
          <pc:docMk/>
          <pc:sldMk cId="0" sldId="322"/>
        </pc:sldMkLst>
      </pc:sldChg>
      <pc:sldChg chg="add del">
        <pc:chgData name="Ranga Rodrigo" userId="a3170934-3a61-42af-add7-eae42539158e" providerId="ADAL" clId="{DB199DB8-2511-4665-BD82-D88194F48D30}" dt="2020-10-08T07:17:15.703" v="1409" actId="47"/>
        <pc:sldMkLst>
          <pc:docMk/>
          <pc:sldMk cId="0" sldId="323"/>
        </pc:sldMkLst>
      </pc:sldChg>
      <pc:sldChg chg="modSp add del mod">
        <pc:chgData name="Ranga Rodrigo" userId="a3170934-3a61-42af-add7-eae42539158e" providerId="ADAL" clId="{DB199DB8-2511-4665-BD82-D88194F48D30}" dt="2020-10-08T07:13:11.373" v="1267" actId="47"/>
        <pc:sldMkLst>
          <pc:docMk/>
          <pc:sldMk cId="0" sldId="324"/>
        </pc:sldMkLst>
        <pc:spChg chg="mod">
          <ac:chgData name="Ranga Rodrigo" userId="a3170934-3a61-42af-add7-eae42539158e" providerId="ADAL" clId="{DB199DB8-2511-4665-BD82-D88194F48D30}" dt="2020-10-08T06:55:36.398" v="662" actId="27636"/>
          <ac:spMkLst>
            <pc:docMk/>
            <pc:sldMk cId="0" sldId="324"/>
            <ac:spMk id="5" creationId="{00000000-0000-0000-0000-000000000000}"/>
          </ac:spMkLst>
        </pc:spChg>
      </pc:sldChg>
      <pc:sldChg chg="add del">
        <pc:chgData name="Ranga Rodrigo" userId="a3170934-3a61-42af-add7-eae42539158e" providerId="ADAL" clId="{DB199DB8-2511-4665-BD82-D88194F48D30}" dt="2020-10-08T07:20:32.803" v="1562" actId="47"/>
        <pc:sldMkLst>
          <pc:docMk/>
          <pc:sldMk cId="0" sldId="325"/>
        </pc:sldMkLst>
      </pc:sldChg>
      <pc:sldChg chg="add del">
        <pc:chgData name="Ranga Rodrigo" userId="a3170934-3a61-42af-add7-eae42539158e" providerId="ADAL" clId="{DB199DB8-2511-4665-BD82-D88194F48D30}" dt="2020-10-08T07:22:12.971" v="1619" actId="47"/>
        <pc:sldMkLst>
          <pc:docMk/>
          <pc:sldMk cId="0" sldId="326"/>
        </pc:sldMkLst>
      </pc:sldChg>
      <pc:sldChg chg="addSp modSp new mod">
        <pc:chgData name="Ranga Rodrigo" userId="a3170934-3a61-42af-add7-eae42539158e" providerId="ADAL" clId="{DB199DB8-2511-4665-BD82-D88194F48D30}" dt="2020-10-08T07:12:39.939" v="1264" actId="20577"/>
        <pc:sldMkLst>
          <pc:docMk/>
          <pc:sldMk cId="3637480912" sldId="327"/>
        </pc:sldMkLst>
        <pc:graphicFrameChg chg="add mod modGraphic">
          <ac:chgData name="Ranga Rodrigo" userId="a3170934-3a61-42af-add7-eae42539158e" providerId="ADAL" clId="{DB199DB8-2511-4665-BD82-D88194F48D30}" dt="2020-10-08T07:12:39.939" v="1264" actId="20577"/>
          <ac:graphicFrameMkLst>
            <pc:docMk/>
            <pc:sldMk cId="3637480912" sldId="327"/>
            <ac:graphicFrameMk id="2" creationId="{EC37226F-E473-45D8-B3CC-90C65E032FF4}"/>
          </ac:graphicFrameMkLst>
        </pc:graphicFrameChg>
      </pc:sldChg>
      <pc:sldChg chg="modSp add mod">
        <pc:chgData name="Ranga Rodrigo" userId="a3170934-3a61-42af-add7-eae42539158e" providerId="ADAL" clId="{DB199DB8-2511-4665-BD82-D88194F48D30}" dt="2020-10-08T07:08:48.959" v="1196" actId="207"/>
        <pc:sldMkLst>
          <pc:docMk/>
          <pc:sldMk cId="3904851788" sldId="328"/>
        </pc:sldMkLst>
        <pc:graphicFrameChg chg="modGraphic">
          <ac:chgData name="Ranga Rodrigo" userId="a3170934-3a61-42af-add7-eae42539158e" providerId="ADAL" clId="{DB199DB8-2511-4665-BD82-D88194F48D30}" dt="2020-10-08T07:08:48.959" v="1196" actId="207"/>
          <ac:graphicFrameMkLst>
            <pc:docMk/>
            <pc:sldMk cId="3904851788" sldId="328"/>
            <ac:graphicFrameMk id="3" creationId="{00000000-0000-0000-0000-000000000000}"/>
          </ac:graphicFrameMkLst>
        </pc:graphicFrameChg>
      </pc:sldChg>
      <pc:sldChg chg="modSp add mod">
        <pc:chgData name="Ranga Rodrigo" userId="a3170934-3a61-42af-add7-eae42539158e" providerId="ADAL" clId="{DB199DB8-2511-4665-BD82-D88194F48D30}" dt="2020-10-08T07:08:57.452" v="1197" actId="207"/>
        <pc:sldMkLst>
          <pc:docMk/>
          <pc:sldMk cId="4281422275" sldId="329"/>
        </pc:sldMkLst>
        <pc:graphicFrameChg chg="modGraphic">
          <ac:chgData name="Ranga Rodrigo" userId="a3170934-3a61-42af-add7-eae42539158e" providerId="ADAL" clId="{DB199DB8-2511-4665-BD82-D88194F48D30}" dt="2020-10-08T07:08:57.452" v="1197" actId="207"/>
          <ac:graphicFrameMkLst>
            <pc:docMk/>
            <pc:sldMk cId="4281422275" sldId="329"/>
            <ac:graphicFrameMk id="2" creationId="{00000000-0000-0000-0000-000000000000}"/>
          </ac:graphicFrameMkLst>
        </pc:graphicFrameChg>
      </pc:sldChg>
      <pc:sldChg chg="modSp add">
        <pc:chgData name="Ranga Rodrigo" userId="a3170934-3a61-42af-add7-eae42539158e" providerId="ADAL" clId="{DB199DB8-2511-4665-BD82-D88194F48D30}" dt="2020-10-08T07:13:22.517" v="1284" actId="20577"/>
        <pc:sldMkLst>
          <pc:docMk/>
          <pc:sldMk cId="122405697" sldId="330"/>
        </pc:sldMkLst>
        <pc:graphicFrameChg chg="mod">
          <ac:chgData name="Ranga Rodrigo" userId="a3170934-3a61-42af-add7-eae42539158e" providerId="ADAL" clId="{DB199DB8-2511-4665-BD82-D88194F48D30}" dt="2020-10-08T07:13:22.517" v="1284" actId="20577"/>
          <ac:graphicFrameMkLst>
            <pc:docMk/>
            <pc:sldMk cId="122405697" sldId="330"/>
            <ac:graphicFrameMk id="2" creationId="{EC37226F-E473-45D8-B3CC-90C65E032FF4}"/>
          </ac:graphicFrameMkLst>
        </pc:graphicFrameChg>
      </pc:sldChg>
      <pc:sldChg chg="modSp add mod">
        <pc:chgData name="Ranga Rodrigo" userId="a3170934-3a61-42af-add7-eae42539158e" providerId="ADAL" clId="{DB199DB8-2511-4665-BD82-D88194F48D30}" dt="2020-10-08T07:22:33.407" v="1626" actId="20577"/>
        <pc:sldMkLst>
          <pc:docMk/>
          <pc:sldMk cId="3642419191" sldId="331"/>
        </pc:sldMkLst>
        <pc:spChg chg="mod">
          <ac:chgData name="Ranga Rodrigo" userId="a3170934-3a61-42af-add7-eae42539158e" providerId="ADAL" clId="{DB199DB8-2511-4665-BD82-D88194F48D30}" dt="2020-10-08T07:22:33.407" v="1626" actId="20577"/>
          <ac:spMkLst>
            <pc:docMk/>
            <pc:sldMk cId="3642419191" sldId="331"/>
            <ac:spMk id="3" creationId="{7A6ED109-8E79-45E2-8B3A-43A967CAD729}"/>
          </ac:spMkLst>
        </pc:spChg>
        <pc:graphicFrameChg chg="mod modGraphic">
          <ac:chgData name="Ranga Rodrigo" userId="a3170934-3a61-42af-add7-eae42539158e" providerId="ADAL" clId="{DB199DB8-2511-4665-BD82-D88194F48D30}" dt="2020-10-08T07:17:11.287" v="1408" actId="2165"/>
          <ac:graphicFrameMkLst>
            <pc:docMk/>
            <pc:sldMk cId="3642419191" sldId="331"/>
            <ac:graphicFrameMk id="2" creationId="{00000000-0000-0000-0000-000000000000}"/>
          </ac:graphicFrameMkLst>
        </pc:graphicFrameChg>
      </pc:sldChg>
      <pc:sldChg chg="modSp add mod">
        <pc:chgData name="Ranga Rodrigo" userId="a3170934-3a61-42af-add7-eae42539158e" providerId="ADAL" clId="{DB199DB8-2511-4665-BD82-D88194F48D30}" dt="2020-10-08T07:22:37.987" v="1630" actId="20577"/>
        <pc:sldMkLst>
          <pc:docMk/>
          <pc:sldMk cId="4029357426" sldId="332"/>
        </pc:sldMkLst>
        <pc:spChg chg="mod">
          <ac:chgData name="Ranga Rodrigo" userId="a3170934-3a61-42af-add7-eae42539158e" providerId="ADAL" clId="{DB199DB8-2511-4665-BD82-D88194F48D30}" dt="2020-10-08T07:22:37.987" v="1630" actId="20577"/>
          <ac:spMkLst>
            <pc:docMk/>
            <pc:sldMk cId="4029357426" sldId="332"/>
            <ac:spMk id="3" creationId="{7A6ED109-8E79-45E2-8B3A-43A967CAD729}"/>
          </ac:spMkLst>
        </pc:spChg>
        <pc:graphicFrameChg chg="mod modGraphic">
          <ac:chgData name="Ranga Rodrigo" userId="a3170934-3a61-42af-add7-eae42539158e" providerId="ADAL" clId="{DB199DB8-2511-4665-BD82-D88194F48D30}" dt="2020-10-08T07:21:42.930" v="1618" actId="20577"/>
          <ac:graphicFrameMkLst>
            <pc:docMk/>
            <pc:sldMk cId="4029357426" sldId="332"/>
            <ac:graphicFrameMk id="2" creationId="{00000000-0000-0000-0000-000000000000}"/>
          </ac:graphicFrameMkLst>
        </pc:graphicFrameChg>
      </pc:sldChg>
    </pc:docChg>
  </pc:docChgLst>
  <pc:docChgLst>
    <pc:chgData name="Ranga Rodrigo" userId="a3170934-3a61-42af-add7-eae42539158e" providerId="ADAL" clId="{D78B9927-74A8-4EF3-88F1-F905745AA409}"/>
    <pc:docChg chg="custSel modSld">
      <pc:chgData name="Ranga Rodrigo" userId="a3170934-3a61-42af-add7-eae42539158e" providerId="ADAL" clId="{D78B9927-74A8-4EF3-88F1-F905745AA409}" dt="2020-11-25T07:38:37.273" v="9" actId="20577"/>
      <pc:docMkLst>
        <pc:docMk/>
      </pc:docMkLst>
      <pc:sldChg chg="delSp mod">
        <pc:chgData name="Ranga Rodrigo" userId="a3170934-3a61-42af-add7-eae42539158e" providerId="ADAL" clId="{D78B9927-74A8-4EF3-88F1-F905745AA409}" dt="2020-11-13T07:20:13.217" v="0" actId="478"/>
        <pc:sldMkLst>
          <pc:docMk/>
          <pc:sldMk cId="1370343824" sldId="256"/>
        </pc:sldMkLst>
        <pc:inkChg chg="del">
          <ac:chgData name="Ranga Rodrigo" userId="a3170934-3a61-42af-add7-eae42539158e" providerId="ADAL" clId="{D78B9927-74A8-4EF3-88F1-F905745AA409}" dt="2020-11-13T07:20:13.217" v="0" actId="478"/>
          <ac:inkMkLst>
            <pc:docMk/>
            <pc:sldMk cId="1370343824" sldId="256"/>
            <ac:inkMk id="6" creationId="{0D92C20E-A4E0-4BBE-9B25-F056ED1C8D28}"/>
          </ac:inkMkLst>
        </pc:inkChg>
      </pc:sldChg>
      <pc:sldChg chg="delSp mod">
        <pc:chgData name="Ranga Rodrigo" userId="a3170934-3a61-42af-add7-eae42539158e" providerId="ADAL" clId="{D78B9927-74A8-4EF3-88F1-F905745AA409}" dt="2020-11-13T07:20:26.086" v="3" actId="478"/>
        <pc:sldMkLst>
          <pc:docMk/>
          <pc:sldMk cId="2114910739" sldId="258"/>
        </pc:sldMkLst>
        <pc:inkChg chg="del">
          <ac:chgData name="Ranga Rodrigo" userId="a3170934-3a61-42af-add7-eae42539158e" providerId="ADAL" clId="{D78B9927-74A8-4EF3-88F1-F905745AA409}" dt="2020-11-13T07:20:26.086" v="3" actId="478"/>
          <ac:inkMkLst>
            <pc:docMk/>
            <pc:sldMk cId="2114910739" sldId="258"/>
            <ac:inkMk id="5" creationId="{1CD6576A-75B8-418A-BC94-49A9FEA37F3D}"/>
          </ac:inkMkLst>
        </pc:inkChg>
      </pc:sldChg>
      <pc:sldChg chg="delSp modSp mod">
        <pc:chgData name="Ranga Rodrigo" userId="a3170934-3a61-42af-add7-eae42539158e" providerId="ADAL" clId="{D78B9927-74A8-4EF3-88F1-F905745AA409}" dt="2020-11-25T07:38:37.273" v="9" actId="20577"/>
        <pc:sldMkLst>
          <pc:docMk/>
          <pc:sldMk cId="4142009348" sldId="262"/>
        </pc:sldMkLst>
        <pc:spChg chg="mod">
          <ac:chgData name="Ranga Rodrigo" userId="a3170934-3a61-42af-add7-eae42539158e" providerId="ADAL" clId="{D78B9927-74A8-4EF3-88F1-F905745AA409}" dt="2020-11-25T07:38:37.273" v="9" actId="20577"/>
          <ac:spMkLst>
            <pc:docMk/>
            <pc:sldMk cId="4142009348" sldId="262"/>
            <ac:spMk id="3" creationId="{0BE90442-19D3-4242-9EB6-D9CED29BDCDA}"/>
          </ac:spMkLst>
        </pc:spChg>
        <pc:inkChg chg="del">
          <ac:chgData name="Ranga Rodrigo" userId="a3170934-3a61-42af-add7-eae42539158e" providerId="ADAL" clId="{D78B9927-74A8-4EF3-88F1-F905745AA409}" dt="2020-11-25T07:38:19.489" v="8" actId="478"/>
          <ac:inkMkLst>
            <pc:docMk/>
            <pc:sldMk cId="4142009348" sldId="262"/>
            <ac:inkMk id="6" creationId="{5A9B20BD-4FD5-4690-B328-BFD1E1604EE6}"/>
          </ac:inkMkLst>
        </pc:inkChg>
      </pc:sldChg>
      <pc:sldChg chg="delSp mod">
        <pc:chgData name="Ranga Rodrigo" userId="a3170934-3a61-42af-add7-eae42539158e" providerId="ADAL" clId="{D78B9927-74A8-4EF3-88F1-F905745AA409}" dt="2020-11-13T07:20:19.485" v="1" actId="478"/>
        <pc:sldMkLst>
          <pc:docMk/>
          <pc:sldMk cId="2188026329" sldId="264"/>
        </pc:sldMkLst>
        <pc:inkChg chg="del">
          <ac:chgData name="Ranga Rodrigo" userId="a3170934-3a61-42af-add7-eae42539158e" providerId="ADAL" clId="{D78B9927-74A8-4EF3-88F1-F905745AA409}" dt="2020-11-13T07:20:19.485" v="1" actId="478"/>
          <ac:inkMkLst>
            <pc:docMk/>
            <pc:sldMk cId="2188026329" sldId="264"/>
            <ac:inkMk id="6" creationId="{5FAAB43B-9B46-4288-91E4-DA8109B8A365}"/>
          </ac:inkMkLst>
        </pc:inkChg>
      </pc:sldChg>
      <pc:sldChg chg="delSp mod">
        <pc:chgData name="Ranga Rodrigo" userId="a3170934-3a61-42af-add7-eae42539158e" providerId="ADAL" clId="{D78B9927-74A8-4EF3-88F1-F905745AA409}" dt="2020-11-13T07:20:41.297" v="7" actId="478"/>
        <pc:sldMkLst>
          <pc:docMk/>
          <pc:sldMk cId="373732560" sldId="268"/>
        </pc:sldMkLst>
        <pc:inkChg chg="del">
          <ac:chgData name="Ranga Rodrigo" userId="a3170934-3a61-42af-add7-eae42539158e" providerId="ADAL" clId="{D78B9927-74A8-4EF3-88F1-F905745AA409}" dt="2020-11-13T07:20:41.297" v="7" actId="478"/>
          <ac:inkMkLst>
            <pc:docMk/>
            <pc:sldMk cId="373732560" sldId="268"/>
            <ac:inkMk id="8" creationId="{0B49CF30-0A28-4793-9B65-DB029CF56898}"/>
          </ac:inkMkLst>
        </pc:inkChg>
      </pc:sldChg>
      <pc:sldChg chg="delSp mod">
        <pc:chgData name="Ranga Rodrigo" userId="a3170934-3a61-42af-add7-eae42539158e" providerId="ADAL" clId="{D78B9927-74A8-4EF3-88F1-F905745AA409}" dt="2020-11-13T07:20:35.161" v="5" actId="478"/>
        <pc:sldMkLst>
          <pc:docMk/>
          <pc:sldMk cId="1387326321" sldId="280"/>
        </pc:sldMkLst>
        <pc:inkChg chg="del">
          <ac:chgData name="Ranga Rodrigo" userId="a3170934-3a61-42af-add7-eae42539158e" providerId="ADAL" clId="{D78B9927-74A8-4EF3-88F1-F905745AA409}" dt="2020-11-13T07:20:35.161" v="5" actId="478"/>
          <ac:inkMkLst>
            <pc:docMk/>
            <pc:sldMk cId="1387326321" sldId="280"/>
            <ac:inkMk id="8" creationId="{A095A671-8B11-450B-BA1F-A09B3CA84663}"/>
          </ac:inkMkLst>
        </pc:inkChg>
      </pc:sldChg>
      <pc:sldChg chg="delSp mod">
        <pc:chgData name="Ranga Rodrigo" userId="a3170934-3a61-42af-add7-eae42539158e" providerId="ADAL" clId="{D78B9927-74A8-4EF3-88F1-F905745AA409}" dt="2020-11-13T07:20:22.412" v="2" actId="478"/>
        <pc:sldMkLst>
          <pc:docMk/>
          <pc:sldMk cId="2482523705" sldId="289"/>
        </pc:sldMkLst>
        <pc:inkChg chg="del">
          <ac:chgData name="Ranga Rodrigo" userId="a3170934-3a61-42af-add7-eae42539158e" providerId="ADAL" clId="{D78B9927-74A8-4EF3-88F1-F905745AA409}" dt="2020-11-13T07:20:22.412" v="2" actId="478"/>
          <ac:inkMkLst>
            <pc:docMk/>
            <pc:sldMk cId="2482523705" sldId="289"/>
            <ac:inkMk id="5" creationId="{3F3A91B3-B27B-4017-B4CD-8FEAAB7A98E4}"/>
          </ac:inkMkLst>
        </pc:inkChg>
      </pc:sldChg>
      <pc:sldChg chg="delSp mod">
        <pc:chgData name="Ranga Rodrigo" userId="a3170934-3a61-42af-add7-eae42539158e" providerId="ADAL" clId="{D78B9927-74A8-4EF3-88F1-F905745AA409}" dt="2020-11-13T07:20:31.385" v="4" actId="478"/>
        <pc:sldMkLst>
          <pc:docMk/>
          <pc:sldMk cId="3471776676" sldId="296"/>
        </pc:sldMkLst>
        <pc:inkChg chg="del">
          <ac:chgData name="Ranga Rodrigo" userId="a3170934-3a61-42af-add7-eae42539158e" providerId="ADAL" clId="{D78B9927-74A8-4EF3-88F1-F905745AA409}" dt="2020-11-13T07:20:31.385" v="4" actId="478"/>
          <ac:inkMkLst>
            <pc:docMk/>
            <pc:sldMk cId="3471776676" sldId="296"/>
            <ac:inkMk id="17" creationId="{47A2F925-03D5-43C7-B879-B2516D02918B}"/>
          </ac:inkMkLst>
        </pc:inkChg>
      </pc:sldChg>
      <pc:sldChg chg="delSp mod">
        <pc:chgData name="Ranga Rodrigo" userId="a3170934-3a61-42af-add7-eae42539158e" providerId="ADAL" clId="{D78B9927-74A8-4EF3-88F1-F905745AA409}" dt="2020-11-13T07:20:39.144" v="6" actId="478"/>
        <pc:sldMkLst>
          <pc:docMk/>
          <pc:sldMk cId="3813394430" sldId="300"/>
        </pc:sldMkLst>
        <pc:inkChg chg="del">
          <ac:chgData name="Ranga Rodrigo" userId="a3170934-3a61-42af-add7-eae42539158e" providerId="ADAL" clId="{D78B9927-74A8-4EF3-88F1-F905745AA409}" dt="2020-11-13T07:20:39.144" v="6" actId="478"/>
          <ac:inkMkLst>
            <pc:docMk/>
            <pc:sldMk cId="3813394430" sldId="300"/>
            <ac:inkMk id="5" creationId="{E9A823B3-9568-4735-AE60-6DB8E45B152D}"/>
          </ac:inkMkLst>
        </pc:inkChg>
      </pc:sldChg>
    </pc:docChg>
  </pc:docChgLst>
  <pc:docChgLst>
    <pc:chgData name="Ranga Rodrigo" userId="a3170934-3a61-42af-add7-eae42539158e" providerId="ADAL" clId="{C16BE23F-88A6-4A04-9802-AA8DB897B9CB}"/>
    <pc:docChg chg="modSld">
      <pc:chgData name="Ranga Rodrigo" userId="a3170934-3a61-42af-add7-eae42539158e" providerId="ADAL" clId="{C16BE23F-88A6-4A04-9802-AA8DB897B9CB}" dt="2021-05-23T04:37:29.513" v="11" actId="20577"/>
      <pc:docMkLst>
        <pc:docMk/>
      </pc:docMkLst>
      <pc:sldChg chg="modSp mod">
        <pc:chgData name="Ranga Rodrigo" userId="a3170934-3a61-42af-add7-eae42539158e" providerId="ADAL" clId="{C16BE23F-88A6-4A04-9802-AA8DB897B9CB}" dt="2021-05-23T04:37:29.513" v="11" actId="20577"/>
        <pc:sldMkLst>
          <pc:docMk/>
          <pc:sldMk cId="1370343824" sldId="256"/>
        </pc:sldMkLst>
        <pc:spChg chg="mod">
          <ac:chgData name="Ranga Rodrigo" userId="a3170934-3a61-42af-add7-eae42539158e" providerId="ADAL" clId="{C16BE23F-88A6-4A04-9802-AA8DB897B9CB}" dt="2021-05-23T04:37:29.513" v="11" actId="20577"/>
          <ac:spMkLst>
            <pc:docMk/>
            <pc:sldMk cId="1370343824" sldId="256"/>
            <ac:spMk id="3" creationId="{C87C3F47-9237-465F-AB7D-0B56A107D233}"/>
          </ac:spMkLst>
        </pc:spChg>
      </pc:sldChg>
    </pc:docChg>
  </pc:docChgLst>
  <pc:docChgLst>
    <pc:chgData name="Ranga Rodrigo" userId="a3170934-3a61-42af-add7-eae42539158e" providerId="ADAL" clId="{D1C842A7-B8DF-46E7-B090-140C09D5D924}"/>
    <pc:docChg chg="undo custSel addSld delSld modSld sldOrd addSection modSection">
      <pc:chgData name="Ranga Rodrigo" userId="a3170934-3a61-42af-add7-eae42539158e" providerId="ADAL" clId="{D1C842A7-B8DF-46E7-B090-140C09D5D924}" dt="2021-06-04T03:58:47.063" v="172" actId="1076"/>
      <pc:docMkLst>
        <pc:docMk/>
      </pc:docMkLst>
      <pc:sldChg chg="addSp modSp del mod">
        <pc:chgData name="Ranga Rodrigo" userId="a3170934-3a61-42af-add7-eae42539158e" providerId="ADAL" clId="{D1C842A7-B8DF-46E7-B090-140C09D5D924}" dt="2021-05-21T07:21:40.721" v="114" actId="2696"/>
        <pc:sldMkLst>
          <pc:docMk/>
          <pc:sldMk cId="373732560" sldId="268"/>
        </pc:sldMkLst>
        <pc:spChg chg="add mod">
          <ac:chgData name="Ranga Rodrigo" userId="a3170934-3a61-42af-add7-eae42539158e" providerId="ADAL" clId="{D1C842A7-B8DF-46E7-B090-140C09D5D924}" dt="2021-05-21T07:20:00.538" v="111" actId="1076"/>
          <ac:spMkLst>
            <pc:docMk/>
            <pc:sldMk cId="373732560" sldId="268"/>
            <ac:spMk id="12" creationId="{BD08F40A-D378-415B-A4CA-84016981371A}"/>
          </ac:spMkLst>
        </pc:spChg>
      </pc:sldChg>
      <pc:sldChg chg="add">
        <pc:chgData name="Ranga Rodrigo" userId="a3170934-3a61-42af-add7-eae42539158e" providerId="ADAL" clId="{D1C842A7-B8DF-46E7-B090-140C09D5D924}" dt="2021-05-21T07:22:05.034" v="118"/>
        <pc:sldMkLst>
          <pc:docMk/>
          <pc:sldMk cId="1818725461" sldId="268"/>
        </pc:sldMkLst>
      </pc:sldChg>
      <pc:sldChg chg="delSp mod">
        <pc:chgData name="Ranga Rodrigo" userId="a3170934-3a61-42af-add7-eae42539158e" providerId="ADAL" clId="{D1C842A7-B8DF-46E7-B090-140C09D5D924}" dt="2021-05-15T17:06:04.883" v="0" actId="478"/>
        <pc:sldMkLst>
          <pc:docMk/>
          <pc:sldMk cId="2777161368" sldId="277"/>
        </pc:sldMkLst>
        <pc:inkChg chg="del">
          <ac:chgData name="Ranga Rodrigo" userId="a3170934-3a61-42af-add7-eae42539158e" providerId="ADAL" clId="{D1C842A7-B8DF-46E7-B090-140C09D5D924}" dt="2021-05-15T17:06:04.883" v="0" actId="478"/>
          <ac:inkMkLst>
            <pc:docMk/>
            <pc:sldMk cId="2777161368" sldId="277"/>
            <ac:inkMk id="5" creationId="{C53DEC77-BF2E-4E0C-880F-C9001BB545A7}"/>
          </ac:inkMkLst>
        </pc:inkChg>
      </pc:sldChg>
      <pc:sldChg chg="modSp mod">
        <pc:chgData name="Ranga Rodrigo" userId="a3170934-3a61-42af-add7-eae42539158e" providerId="ADAL" clId="{D1C842A7-B8DF-46E7-B090-140C09D5D924}" dt="2021-05-15T17:12:03.864" v="53" actId="20577"/>
        <pc:sldMkLst>
          <pc:docMk/>
          <pc:sldMk cId="1387326321" sldId="280"/>
        </pc:sldMkLst>
        <pc:spChg chg="mod">
          <ac:chgData name="Ranga Rodrigo" userId="a3170934-3a61-42af-add7-eae42539158e" providerId="ADAL" clId="{D1C842A7-B8DF-46E7-B090-140C09D5D924}" dt="2021-05-15T17:12:03.864" v="53" actId="20577"/>
          <ac:spMkLst>
            <pc:docMk/>
            <pc:sldMk cId="1387326321" sldId="280"/>
            <ac:spMk id="2" creationId="{A6A85D50-AA91-4954-9C78-EC9CD9589EAB}"/>
          </ac:spMkLst>
        </pc:spChg>
      </pc:sldChg>
      <pc:sldChg chg="delSp modSp mod">
        <pc:chgData name="Ranga Rodrigo" userId="a3170934-3a61-42af-add7-eae42539158e" providerId="ADAL" clId="{D1C842A7-B8DF-46E7-B090-140C09D5D924}" dt="2021-05-15T17:12:13.406" v="55"/>
        <pc:sldMkLst>
          <pc:docMk/>
          <pc:sldMk cId="1192980370" sldId="281"/>
        </pc:sldMkLst>
        <pc:spChg chg="mod">
          <ac:chgData name="Ranga Rodrigo" userId="a3170934-3a61-42af-add7-eae42539158e" providerId="ADAL" clId="{D1C842A7-B8DF-46E7-B090-140C09D5D924}" dt="2021-05-15T17:12:13.406" v="55"/>
          <ac:spMkLst>
            <pc:docMk/>
            <pc:sldMk cId="1192980370" sldId="281"/>
            <ac:spMk id="2" creationId="{A6A85D50-AA91-4954-9C78-EC9CD9589EAB}"/>
          </ac:spMkLst>
        </pc:spChg>
        <pc:inkChg chg="del">
          <ac:chgData name="Ranga Rodrigo" userId="a3170934-3a61-42af-add7-eae42539158e" providerId="ADAL" clId="{D1C842A7-B8DF-46E7-B090-140C09D5D924}" dt="2021-05-15T17:06:08.508" v="1" actId="478"/>
          <ac:inkMkLst>
            <pc:docMk/>
            <pc:sldMk cId="1192980370" sldId="281"/>
            <ac:inkMk id="8" creationId="{612DB416-5983-45AD-BD67-5CA65F4D37B5}"/>
          </ac:inkMkLst>
        </pc:inkChg>
      </pc:sldChg>
      <pc:sldChg chg="modSp mod">
        <pc:chgData name="Ranga Rodrigo" userId="a3170934-3a61-42af-add7-eae42539158e" providerId="ADAL" clId="{D1C842A7-B8DF-46E7-B090-140C09D5D924}" dt="2021-05-21T07:21:51.359" v="117" actId="20577"/>
        <pc:sldMkLst>
          <pc:docMk/>
          <pc:sldMk cId="2847518808" sldId="282"/>
        </pc:sldMkLst>
        <pc:spChg chg="mod">
          <ac:chgData name="Ranga Rodrigo" userId="a3170934-3a61-42af-add7-eae42539158e" providerId="ADAL" clId="{D1C842A7-B8DF-46E7-B090-140C09D5D924}" dt="2021-05-21T07:21:51.359" v="117" actId="20577"/>
          <ac:spMkLst>
            <pc:docMk/>
            <pc:sldMk cId="2847518808" sldId="282"/>
            <ac:spMk id="3" creationId="{941341E8-A608-4F35-BE32-1522058F4D8D}"/>
          </ac:spMkLst>
        </pc:spChg>
      </pc:sldChg>
      <pc:sldChg chg="delSp mod">
        <pc:chgData name="Ranga Rodrigo" userId="a3170934-3a61-42af-add7-eae42539158e" providerId="ADAL" clId="{D1C842A7-B8DF-46E7-B090-140C09D5D924}" dt="2021-05-15T17:10:34.792" v="30" actId="478"/>
        <pc:sldMkLst>
          <pc:docMk/>
          <pc:sldMk cId="1870881405" sldId="286"/>
        </pc:sldMkLst>
        <pc:inkChg chg="del">
          <ac:chgData name="Ranga Rodrigo" userId="a3170934-3a61-42af-add7-eae42539158e" providerId="ADAL" clId="{D1C842A7-B8DF-46E7-B090-140C09D5D924}" dt="2021-05-15T17:10:34.792" v="30" actId="478"/>
          <ac:inkMkLst>
            <pc:docMk/>
            <pc:sldMk cId="1870881405" sldId="286"/>
            <ac:inkMk id="6" creationId="{9A8D682C-60D4-40D5-BB57-6DCEE891D3A1}"/>
          </ac:inkMkLst>
        </pc:inkChg>
      </pc:sldChg>
      <pc:sldChg chg="ord">
        <pc:chgData name="Ranga Rodrigo" userId="a3170934-3a61-42af-add7-eae42539158e" providerId="ADAL" clId="{D1C842A7-B8DF-46E7-B090-140C09D5D924}" dt="2021-05-21T07:22:16.906" v="122"/>
        <pc:sldMkLst>
          <pc:docMk/>
          <pc:sldMk cId="0" sldId="287"/>
        </pc:sldMkLst>
      </pc:sldChg>
      <pc:sldChg chg="add">
        <pc:chgData name="Ranga Rodrigo" userId="a3170934-3a61-42af-add7-eae42539158e" providerId="ADAL" clId="{D1C842A7-B8DF-46E7-B090-140C09D5D924}" dt="2021-05-21T07:22:05.034" v="118"/>
        <pc:sldMkLst>
          <pc:docMk/>
          <pc:sldMk cId="2151466401" sldId="293"/>
        </pc:sldMkLst>
      </pc:sldChg>
      <pc:sldChg chg="del">
        <pc:chgData name="Ranga Rodrigo" userId="a3170934-3a61-42af-add7-eae42539158e" providerId="ADAL" clId="{D1C842A7-B8DF-46E7-B090-140C09D5D924}" dt="2021-05-21T07:21:40.721" v="114" actId="2696"/>
        <pc:sldMkLst>
          <pc:docMk/>
          <pc:sldMk cId="2444818239" sldId="293"/>
        </pc:sldMkLst>
      </pc:sldChg>
      <pc:sldChg chg="delSp mod">
        <pc:chgData name="Ranga Rodrigo" userId="a3170934-3a61-42af-add7-eae42539158e" providerId="ADAL" clId="{D1C842A7-B8DF-46E7-B090-140C09D5D924}" dt="2021-05-15T17:06:22.518" v="2" actId="478"/>
        <pc:sldMkLst>
          <pc:docMk/>
          <pc:sldMk cId="0" sldId="303"/>
        </pc:sldMkLst>
        <pc:inkChg chg="del">
          <ac:chgData name="Ranga Rodrigo" userId="a3170934-3a61-42af-add7-eae42539158e" providerId="ADAL" clId="{D1C842A7-B8DF-46E7-B090-140C09D5D924}" dt="2021-05-15T17:06:22.518" v="2" actId="478"/>
          <ac:inkMkLst>
            <pc:docMk/>
            <pc:sldMk cId="0" sldId="303"/>
            <ac:inkMk id="5" creationId="{4053DC18-EAA3-4355-AC17-D05D5622D532}"/>
          </ac:inkMkLst>
        </pc:inkChg>
      </pc:sldChg>
      <pc:sldChg chg="addSp modSp mod">
        <pc:chgData name="Ranga Rodrigo" userId="a3170934-3a61-42af-add7-eae42539158e" providerId="ADAL" clId="{D1C842A7-B8DF-46E7-B090-140C09D5D924}" dt="2021-05-21T07:27:50.984" v="132" actId="1076"/>
        <pc:sldMkLst>
          <pc:docMk/>
          <pc:sldMk cId="489260995" sldId="307"/>
        </pc:sldMkLst>
        <pc:spChg chg="add mod">
          <ac:chgData name="Ranga Rodrigo" userId="a3170934-3a61-42af-add7-eae42539158e" providerId="ADAL" clId="{D1C842A7-B8DF-46E7-B090-140C09D5D924}" dt="2021-05-21T07:27:50.984" v="132" actId="1076"/>
          <ac:spMkLst>
            <pc:docMk/>
            <pc:sldMk cId="489260995" sldId="307"/>
            <ac:spMk id="7" creationId="{17FBB5E7-3D75-43CE-A87A-AD605AFCFB9C}"/>
          </ac:spMkLst>
        </pc:spChg>
        <pc:picChg chg="mod">
          <ac:chgData name="Ranga Rodrigo" userId="a3170934-3a61-42af-add7-eae42539158e" providerId="ADAL" clId="{D1C842A7-B8DF-46E7-B090-140C09D5D924}" dt="2021-05-21T07:27:41.366" v="129" actId="1076"/>
          <ac:picMkLst>
            <pc:docMk/>
            <pc:sldMk cId="489260995" sldId="307"/>
            <ac:picMk id="4" creationId="{7145C74C-1036-475F-A7FE-816468713FDB}"/>
          </ac:picMkLst>
        </pc:picChg>
      </pc:sldChg>
      <pc:sldChg chg="modSp">
        <pc:chgData name="Ranga Rodrigo" userId="a3170934-3a61-42af-add7-eae42539158e" providerId="ADAL" clId="{D1C842A7-B8DF-46E7-B090-140C09D5D924}" dt="2021-05-15T17:08:54.593" v="3" actId="12100"/>
        <pc:sldMkLst>
          <pc:docMk/>
          <pc:sldMk cId="3637480912" sldId="327"/>
        </pc:sldMkLst>
        <pc:graphicFrameChg chg="mod">
          <ac:chgData name="Ranga Rodrigo" userId="a3170934-3a61-42af-add7-eae42539158e" providerId="ADAL" clId="{D1C842A7-B8DF-46E7-B090-140C09D5D924}" dt="2021-05-15T17:08:54.593" v="3" actId="12100"/>
          <ac:graphicFrameMkLst>
            <pc:docMk/>
            <pc:sldMk cId="3637480912" sldId="327"/>
            <ac:graphicFrameMk id="2" creationId="{EC37226F-E473-45D8-B3CC-90C65E032FF4}"/>
          </ac:graphicFrameMkLst>
        </pc:graphicFrameChg>
      </pc:sldChg>
      <pc:sldChg chg="modSp mod">
        <pc:chgData name="Ranga Rodrigo" userId="a3170934-3a61-42af-add7-eae42539158e" providerId="ADAL" clId="{D1C842A7-B8DF-46E7-B090-140C09D5D924}" dt="2021-05-21T07:52:49.323" v="151"/>
        <pc:sldMkLst>
          <pc:docMk/>
          <pc:sldMk cId="3904851788" sldId="328"/>
        </pc:sldMkLst>
        <pc:graphicFrameChg chg="mod modGraphic">
          <ac:chgData name="Ranga Rodrigo" userId="a3170934-3a61-42af-add7-eae42539158e" providerId="ADAL" clId="{D1C842A7-B8DF-46E7-B090-140C09D5D924}" dt="2021-05-21T07:52:49.323" v="151"/>
          <ac:graphicFrameMkLst>
            <pc:docMk/>
            <pc:sldMk cId="3904851788" sldId="328"/>
            <ac:graphicFrameMk id="3" creationId="{00000000-0000-0000-0000-000000000000}"/>
          </ac:graphicFrameMkLst>
        </pc:graphicFrameChg>
      </pc:sldChg>
      <pc:sldChg chg="modSp mod">
        <pc:chgData name="Ranga Rodrigo" userId="a3170934-3a61-42af-add7-eae42539158e" providerId="ADAL" clId="{D1C842A7-B8DF-46E7-B090-140C09D5D924}" dt="2021-05-21T07:53:11.713" v="156" actId="207"/>
        <pc:sldMkLst>
          <pc:docMk/>
          <pc:sldMk cId="4281422275" sldId="329"/>
        </pc:sldMkLst>
        <pc:graphicFrameChg chg="modGraphic">
          <ac:chgData name="Ranga Rodrigo" userId="a3170934-3a61-42af-add7-eae42539158e" providerId="ADAL" clId="{D1C842A7-B8DF-46E7-B090-140C09D5D924}" dt="2021-05-21T07:53:11.713" v="156" actId="207"/>
          <ac:graphicFrameMkLst>
            <pc:docMk/>
            <pc:sldMk cId="4281422275" sldId="329"/>
            <ac:graphicFrameMk id="2" creationId="{00000000-0000-0000-0000-000000000000}"/>
          </ac:graphicFrameMkLst>
        </pc:graphicFrameChg>
      </pc:sldChg>
      <pc:sldChg chg="modSp">
        <pc:chgData name="Ranga Rodrigo" userId="a3170934-3a61-42af-add7-eae42539158e" providerId="ADAL" clId="{D1C842A7-B8DF-46E7-B090-140C09D5D924}" dt="2021-05-15T17:09:14.852" v="4" actId="12100"/>
        <pc:sldMkLst>
          <pc:docMk/>
          <pc:sldMk cId="122405697" sldId="330"/>
        </pc:sldMkLst>
        <pc:graphicFrameChg chg="mod">
          <ac:chgData name="Ranga Rodrigo" userId="a3170934-3a61-42af-add7-eae42539158e" providerId="ADAL" clId="{D1C842A7-B8DF-46E7-B090-140C09D5D924}" dt="2021-05-15T17:09:14.852" v="4" actId="12100"/>
          <ac:graphicFrameMkLst>
            <pc:docMk/>
            <pc:sldMk cId="122405697" sldId="330"/>
            <ac:graphicFrameMk id="2" creationId="{EC37226F-E473-45D8-B3CC-90C65E032FF4}"/>
          </ac:graphicFrameMkLst>
        </pc:graphicFrameChg>
      </pc:sldChg>
      <pc:sldChg chg="modSp mod">
        <pc:chgData name="Ranga Rodrigo" userId="a3170934-3a61-42af-add7-eae42539158e" providerId="ADAL" clId="{D1C842A7-B8DF-46E7-B090-140C09D5D924}" dt="2021-05-21T07:53:22.032" v="158" actId="207"/>
        <pc:sldMkLst>
          <pc:docMk/>
          <pc:sldMk cId="3642419191" sldId="331"/>
        </pc:sldMkLst>
        <pc:graphicFrameChg chg="modGraphic">
          <ac:chgData name="Ranga Rodrigo" userId="a3170934-3a61-42af-add7-eae42539158e" providerId="ADAL" clId="{D1C842A7-B8DF-46E7-B090-140C09D5D924}" dt="2021-05-21T07:53:22.032" v="158" actId="207"/>
          <ac:graphicFrameMkLst>
            <pc:docMk/>
            <pc:sldMk cId="3642419191" sldId="331"/>
            <ac:graphicFrameMk id="2" creationId="{00000000-0000-0000-0000-000000000000}"/>
          </ac:graphicFrameMkLst>
        </pc:graphicFrameChg>
      </pc:sldChg>
      <pc:sldChg chg="modSp mod">
        <pc:chgData name="Ranga Rodrigo" userId="a3170934-3a61-42af-add7-eae42539158e" providerId="ADAL" clId="{D1C842A7-B8DF-46E7-B090-140C09D5D924}" dt="2021-05-21T07:53:27.227" v="159" actId="207"/>
        <pc:sldMkLst>
          <pc:docMk/>
          <pc:sldMk cId="4029357426" sldId="332"/>
        </pc:sldMkLst>
        <pc:graphicFrameChg chg="modGraphic">
          <ac:chgData name="Ranga Rodrigo" userId="a3170934-3a61-42af-add7-eae42539158e" providerId="ADAL" clId="{D1C842A7-B8DF-46E7-B090-140C09D5D924}" dt="2021-05-21T07:53:27.227" v="159" actId="207"/>
          <ac:graphicFrameMkLst>
            <pc:docMk/>
            <pc:sldMk cId="4029357426" sldId="332"/>
            <ac:graphicFrameMk id="2" creationId="{00000000-0000-0000-0000-000000000000}"/>
          </ac:graphicFrameMkLst>
        </pc:graphicFrameChg>
      </pc:sldChg>
      <pc:sldChg chg="addSp modSp mod">
        <pc:chgData name="Ranga Rodrigo" userId="a3170934-3a61-42af-add7-eae42539158e" providerId="ADAL" clId="{D1C842A7-B8DF-46E7-B090-140C09D5D924}" dt="2021-05-21T07:27:05.489" v="126" actId="1076"/>
        <pc:sldMkLst>
          <pc:docMk/>
          <pc:sldMk cId="135004283" sldId="335"/>
        </pc:sldMkLst>
        <pc:spChg chg="add mod">
          <ac:chgData name="Ranga Rodrigo" userId="a3170934-3a61-42af-add7-eae42539158e" providerId="ADAL" clId="{D1C842A7-B8DF-46E7-B090-140C09D5D924}" dt="2021-05-21T07:27:05.489" v="126" actId="1076"/>
          <ac:spMkLst>
            <pc:docMk/>
            <pc:sldMk cId="135004283" sldId="335"/>
            <ac:spMk id="7" creationId="{E41186E1-C9B7-4CD6-BFFB-8F381463E1F1}"/>
          </ac:spMkLst>
        </pc:spChg>
        <pc:picChg chg="mod">
          <ac:chgData name="Ranga Rodrigo" userId="a3170934-3a61-42af-add7-eae42539158e" providerId="ADAL" clId="{D1C842A7-B8DF-46E7-B090-140C09D5D924}" dt="2021-05-21T07:27:00.869" v="125" actId="1076"/>
          <ac:picMkLst>
            <pc:docMk/>
            <pc:sldMk cId="135004283" sldId="335"/>
            <ac:picMk id="4" creationId="{96AED5C4-7916-4519-B954-8A5A829BA434}"/>
          </ac:picMkLst>
        </pc:picChg>
      </pc:sldChg>
      <pc:sldChg chg="modSp new add del mod">
        <pc:chgData name="Ranga Rodrigo" userId="a3170934-3a61-42af-add7-eae42539158e" providerId="ADAL" clId="{D1C842A7-B8DF-46E7-B090-140C09D5D924}" dt="2021-05-15T17:10:53.025" v="32" actId="47"/>
        <pc:sldMkLst>
          <pc:docMk/>
          <pc:sldMk cId="3667081674" sldId="339"/>
        </pc:sldMkLst>
        <pc:spChg chg="mod">
          <ac:chgData name="Ranga Rodrigo" userId="a3170934-3a61-42af-add7-eae42539158e" providerId="ADAL" clId="{D1C842A7-B8DF-46E7-B090-140C09D5D924}" dt="2021-05-15T17:10:13.426" v="29" actId="20577"/>
          <ac:spMkLst>
            <pc:docMk/>
            <pc:sldMk cId="3667081674" sldId="339"/>
            <ac:spMk id="2" creationId="{A2ABD260-980A-44A0-8245-D3D65627A30C}"/>
          </ac:spMkLst>
        </pc:spChg>
      </pc:sldChg>
      <pc:sldChg chg="modSp mod">
        <pc:chgData name="Ranga Rodrigo" userId="a3170934-3a61-42af-add7-eae42539158e" providerId="ADAL" clId="{D1C842A7-B8DF-46E7-B090-140C09D5D924}" dt="2021-05-21T07:52:07.242" v="143" actId="33524"/>
        <pc:sldMkLst>
          <pc:docMk/>
          <pc:sldMk cId="394829460" sldId="342"/>
        </pc:sldMkLst>
        <pc:spChg chg="mod">
          <ac:chgData name="Ranga Rodrigo" userId="a3170934-3a61-42af-add7-eae42539158e" providerId="ADAL" clId="{D1C842A7-B8DF-46E7-B090-140C09D5D924}" dt="2021-05-21T07:52:07.242" v="143" actId="33524"/>
          <ac:spMkLst>
            <pc:docMk/>
            <pc:sldMk cId="394829460" sldId="342"/>
            <ac:spMk id="3" creationId="{876311B2-C67F-4253-A39A-2369CE44B9B1}"/>
          </ac:spMkLst>
        </pc:spChg>
      </pc:sldChg>
      <pc:sldChg chg="ord">
        <pc:chgData name="Ranga Rodrigo" userId="a3170934-3a61-42af-add7-eae42539158e" providerId="ADAL" clId="{D1C842A7-B8DF-46E7-B090-140C09D5D924}" dt="2021-05-21T07:20:09.222" v="113"/>
        <pc:sldMkLst>
          <pc:docMk/>
          <pc:sldMk cId="50727647" sldId="343"/>
        </pc:sldMkLst>
      </pc:sldChg>
      <pc:sldChg chg="add">
        <pc:chgData name="Ranga Rodrigo" userId="a3170934-3a61-42af-add7-eae42539158e" providerId="ADAL" clId="{D1C842A7-B8DF-46E7-B090-140C09D5D924}" dt="2021-05-21T07:22:05.034" v="118"/>
        <pc:sldMkLst>
          <pc:docMk/>
          <pc:sldMk cId="2199922102" sldId="346"/>
        </pc:sldMkLst>
      </pc:sldChg>
      <pc:sldChg chg="addSp delSp modSp del mod">
        <pc:chgData name="Ranga Rodrigo" userId="a3170934-3a61-42af-add7-eae42539158e" providerId="ADAL" clId="{D1C842A7-B8DF-46E7-B090-140C09D5D924}" dt="2021-05-21T07:21:40.721" v="114" actId="2696"/>
        <pc:sldMkLst>
          <pc:docMk/>
          <pc:sldMk cId="2439493115" sldId="346"/>
        </pc:sldMkLst>
        <pc:spChg chg="mod">
          <ac:chgData name="Ranga Rodrigo" userId="a3170934-3a61-42af-add7-eae42539158e" providerId="ADAL" clId="{D1C842A7-B8DF-46E7-B090-140C09D5D924}" dt="2021-05-21T07:18:41.365" v="108" actId="20577"/>
          <ac:spMkLst>
            <pc:docMk/>
            <pc:sldMk cId="2439493115" sldId="346"/>
            <ac:spMk id="2" creationId="{1DE49C7D-F909-40D7-B2A8-35C4ECF3CD20}"/>
          </ac:spMkLst>
        </pc:spChg>
        <pc:spChg chg="add mod">
          <ac:chgData name="Ranga Rodrigo" userId="a3170934-3a61-42af-add7-eae42539158e" providerId="ADAL" clId="{D1C842A7-B8DF-46E7-B090-140C09D5D924}" dt="2021-05-21T07:18:15.893" v="99" actId="1037"/>
          <ac:spMkLst>
            <pc:docMk/>
            <pc:sldMk cId="2439493115" sldId="346"/>
            <ac:spMk id="5" creationId="{5516D9B3-66AE-43A9-80F6-E9D8118F76DF}"/>
          </ac:spMkLst>
        </pc:spChg>
        <pc:spChg chg="add del mod">
          <ac:chgData name="Ranga Rodrigo" userId="a3170934-3a61-42af-add7-eae42539158e" providerId="ADAL" clId="{D1C842A7-B8DF-46E7-B090-140C09D5D924}" dt="2021-05-21T07:16:57.196" v="62"/>
          <ac:spMkLst>
            <pc:docMk/>
            <pc:sldMk cId="2439493115" sldId="346"/>
            <ac:spMk id="6" creationId="{AE9E5A00-8232-40AB-8D9F-989F2B29AA72}"/>
          </ac:spMkLst>
        </pc:spChg>
        <pc:picChg chg="add mod ord">
          <ac:chgData name="Ranga Rodrigo" userId="a3170934-3a61-42af-add7-eae42539158e" providerId="ADAL" clId="{D1C842A7-B8DF-46E7-B090-140C09D5D924}" dt="2021-05-21T07:17:44.297" v="82" actId="14100"/>
          <ac:picMkLst>
            <pc:docMk/>
            <pc:sldMk cId="2439493115" sldId="346"/>
            <ac:picMk id="8" creationId="{C6DAED67-0396-41A9-AAD7-488DF508A0EF}"/>
          </ac:picMkLst>
        </pc:picChg>
      </pc:sldChg>
      <pc:sldChg chg="addSp modSp new mod">
        <pc:chgData name="Ranga Rodrigo" userId="a3170934-3a61-42af-add7-eae42539158e" providerId="ADAL" clId="{D1C842A7-B8DF-46E7-B090-140C09D5D924}" dt="2021-06-04T03:58:47.063" v="172" actId="1076"/>
        <pc:sldMkLst>
          <pc:docMk/>
          <pc:sldMk cId="2563903221" sldId="351"/>
        </pc:sldMkLst>
        <pc:spChg chg="add mod">
          <ac:chgData name="Ranga Rodrigo" userId="a3170934-3a61-42af-add7-eae42539158e" providerId="ADAL" clId="{D1C842A7-B8DF-46E7-B090-140C09D5D924}" dt="2021-06-04T03:58:47.063" v="172" actId="1076"/>
          <ac:spMkLst>
            <pc:docMk/>
            <pc:sldMk cId="2563903221" sldId="351"/>
            <ac:spMk id="5" creationId="{82B79E97-B524-4F09-AEB9-15C6B230CE87}"/>
          </ac:spMkLst>
        </pc:spChg>
      </pc:sldChg>
    </pc:docChg>
  </pc:docChgLst>
  <pc:docChgLst>
    <pc:chgData name="Ranga Rodrigo" userId="a3170934-3a61-42af-add7-eae42539158e" providerId="ADAL" clId="{9DD04669-9E28-4483-86DA-F87D0441E6A2}"/>
    <pc:docChg chg="undo custSel modSld">
      <pc:chgData name="Ranga Rodrigo" userId="a3170934-3a61-42af-add7-eae42539158e" providerId="ADAL" clId="{9DD04669-9E28-4483-86DA-F87D0441E6A2}" dt="2021-03-22T05:47:42.713" v="12" actId="207"/>
      <pc:docMkLst>
        <pc:docMk/>
      </pc:docMkLst>
      <pc:sldChg chg="modSp mod">
        <pc:chgData name="Ranga Rodrigo" userId="a3170934-3a61-42af-add7-eae42539158e" providerId="ADAL" clId="{9DD04669-9E28-4483-86DA-F87D0441E6A2}" dt="2021-03-22T05:47:42.713" v="12" actId="207"/>
        <pc:sldMkLst>
          <pc:docMk/>
          <pc:sldMk cId="583696990" sldId="333"/>
        </pc:sldMkLst>
        <pc:spChg chg="mod">
          <ac:chgData name="Ranga Rodrigo" userId="a3170934-3a61-42af-add7-eae42539158e" providerId="ADAL" clId="{9DD04669-9E28-4483-86DA-F87D0441E6A2}" dt="2021-03-22T05:08:58.206" v="10" actId="207"/>
          <ac:spMkLst>
            <pc:docMk/>
            <pc:sldMk cId="583696990" sldId="333"/>
            <ac:spMk id="6" creationId="{66EF2003-4149-45A1-AA0C-C1B7411997FE}"/>
          </ac:spMkLst>
        </pc:spChg>
        <pc:spChg chg="mod">
          <ac:chgData name="Ranga Rodrigo" userId="a3170934-3a61-42af-add7-eae42539158e" providerId="ADAL" clId="{9DD04669-9E28-4483-86DA-F87D0441E6A2}" dt="2021-03-22T05:08:55.262" v="9" actId="207"/>
          <ac:spMkLst>
            <pc:docMk/>
            <pc:sldMk cId="583696990" sldId="333"/>
            <ac:spMk id="7" creationId="{EFD4B6B1-D272-42ED-8BC4-1AAA20D08C84}"/>
          </ac:spMkLst>
        </pc:spChg>
        <pc:spChg chg="mod">
          <ac:chgData name="Ranga Rodrigo" userId="a3170934-3a61-42af-add7-eae42539158e" providerId="ADAL" clId="{9DD04669-9E28-4483-86DA-F87D0441E6A2}" dt="2021-03-22T05:47:42.713" v="12" actId="207"/>
          <ac:spMkLst>
            <pc:docMk/>
            <pc:sldMk cId="583696990" sldId="333"/>
            <ac:spMk id="9" creationId="{5BCA5C1B-0485-4836-8145-091C9197B628}"/>
          </ac:spMkLst>
        </pc:spChg>
      </pc:sldChg>
    </pc:docChg>
  </pc:docChgLst>
  <pc:docChgLst>
    <pc:chgData name="Ranga Rodrigo" userId="a3170934-3a61-42af-add7-eae42539158e" providerId="ADAL" clId="{7732C2AD-0C9F-43CF-BECF-57AAE0821824}"/>
    <pc:docChg chg="undo custSel addSld delSld modSld sldOrd">
      <pc:chgData name="Ranga Rodrigo" userId="a3170934-3a61-42af-add7-eae42539158e" providerId="ADAL" clId="{7732C2AD-0C9F-43CF-BECF-57AAE0821824}" dt="2020-10-09T11:00:16.388" v="1678" actId="20577"/>
      <pc:docMkLst>
        <pc:docMk/>
      </pc:docMkLst>
      <pc:sldChg chg="addSp modSp mod">
        <pc:chgData name="Ranga Rodrigo" userId="a3170934-3a61-42af-add7-eae42539158e" providerId="ADAL" clId="{7732C2AD-0C9F-43CF-BECF-57AAE0821824}" dt="2020-10-09T09:51:17.056" v="1231"/>
        <pc:sldMkLst>
          <pc:docMk/>
          <pc:sldMk cId="1370343824" sldId="256"/>
        </pc:sldMkLst>
        <pc:spChg chg="mod">
          <ac:chgData name="Ranga Rodrigo" userId="a3170934-3a61-42af-add7-eae42539158e" providerId="ADAL" clId="{7732C2AD-0C9F-43CF-BECF-57AAE0821824}" dt="2020-10-07T04:34:40.160" v="23" actId="20577"/>
          <ac:spMkLst>
            <pc:docMk/>
            <pc:sldMk cId="1370343824" sldId="256"/>
            <ac:spMk id="2" creationId="{77008916-FA19-4802-BBBA-0C8CA4351028}"/>
          </ac:spMkLst>
        </pc:spChg>
        <pc:inkChg chg="add">
          <ac:chgData name="Ranga Rodrigo" userId="a3170934-3a61-42af-add7-eae42539158e" providerId="ADAL" clId="{7732C2AD-0C9F-43CF-BECF-57AAE0821824}" dt="2020-10-09T09:51:17.056" v="1231"/>
          <ac:inkMkLst>
            <pc:docMk/>
            <pc:sldMk cId="1370343824" sldId="256"/>
            <ac:inkMk id="6" creationId="{0D92C20E-A4E0-4BBE-9B25-F056ED1C8D28}"/>
          </ac:inkMkLst>
        </pc:inkChg>
      </pc:sldChg>
      <pc:sldChg chg="del">
        <pc:chgData name="Ranga Rodrigo" userId="a3170934-3a61-42af-add7-eae42539158e" providerId="ADAL" clId="{7732C2AD-0C9F-43CF-BECF-57AAE0821824}" dt="2020-10-05T17:21:11.940" v="7" actId="47"/>
        <pc:sldMkLst>
          <pc:docMk/>
          <pc:sldMk cId="4231855629" sldId="257"/>
        </pc:sldMkLst>
      </pc:sldChg>
      <pc:sldChg chg="addSp">
        <pc:chgData name="Ranga Rodrigo" userId="a3170934-3a61-42af-add7-eae42539158e" providerId="ADAL" clId="{7732C2AD-0C9F-43CF-BECF-57AAE0821824}" dt="2020-10-09T09:51:17.056" v="1231"/>
        <pc:sldMkLst>
          <pc:docMk/>
          <pc:sldMk cId="2114910739" sldId="258"/>
        </pc:sldMkLst>
        <pc:inkChg chg="add">
          <ac:chgData name="Ranga Rodrigo" userId="a3170934-3a61-42af-add7-eae42539158e" providerId="ADAL" clId="{7732C2AD-0C9F-43CF-BECF-57AAE0821824}" dt="2020-10-09T09:51:17.056" v="1231"/>
          <ac:inkMkLst>
            <pc:docMk/>
            <pc:sldMk cId="2114910739" sldId="258"/>
            <ac:inkMk id="5" creationId="{1CD6576A-75B8-418A-BC94-49A9FEA37F3D}"/>
          </ac:inkMkLst>
        </pc:inkChg>
      </pc:sldChg>
      <pc:sldChg chg="del">
        <pc:chgData name="Ranga Rodrigo" userId="a3170934-3a61-42af-add7-eae42539158e" providerId="ADAL" clId="{7732C2AD-0C9F-43CF-BECF-57AAE0821824}" dt="2020-10-05T17:20:59.346" v="3" actId="47"/>
        <pc:sldMkLst>
          <pc:docMk/>
          <pc:sldMk cId="1290015962" sldId="259"/>
        </pc:sldMkLst>
      </pc:sldChg>
      <pc:sldChg chg="addSp">
        <pc:chgData name="Ranga Rodrigo" userId="a3170934-3a61-42af-add7-eae42539158e" providerId="ADAL" clId="{7732C2AD-0C9F-43CF-BECF-57AAE0821824}" dt="2020-10-09T09:51:17.056" v="1231"/>
        <pc:sldMkLst>
          <pc:docMk/>
          <pc:sldMk cId="3886424503" sldId="261"/>
        </pc:sldMkLst>
        <pc:inkChg chg="add">
          <ac:chgData name="Ranga Rodrigo" userId="a3170934-3a61-42af-add7-eae42539158e" providerId="ADAL" clId="{7732C2AD-0C9F-43CF-BECF-57AAE0821824}" dt="2020-10-09T09:51:17.056" v="1231"/>
          <ac:inkMkLst>
            <pc:docMk/>
            <pc:sldMk cId="3886424503" sldId="261"/>
            <ac:inkMk id="6" creationId="{4285B956-24A3-4F24-8BE7-F9CEF3584A94}"/>
          </ac:inkMkLst>
        </pc:inkChg>
      </pc:sldChg>
      <pc:sldChg chg="addSp add del">
        <pc:chgData name="Ranga Rodrigo" userId="a3170934-3a61-42af-add7-eae42539158e" providerId="ADAL" clId="{7732C2AD-0C9F-43CF-BECF-57AAE0821824}" dt="2020-10-09T09:51:17.056" v="1231"/>
        <pc:sldMkLst>
          <pc:docMk/>
          <pc:sldMk cId="4142009348" sldId="262"/>
        </pc:sldMkLst>
        <pc:inkChg chg="add">
          <ac:chgData name="Ranga Rodrigo" userId="a3170934-3a61-42af-add7-eae42539158e" providerId="ADAL" clId="{7732C2AD-0C9F-43CF-BECF-57AAE0821824}" dt="2020-10-09T09:51:17.056" v="1231"/>
          <ac:inkMkLst>
            <pc:docMk/>
            <pc:sldMk cId="4142009348" sldId="262"/>
            <ac:inkMk id="6" creationId="{5A9B20BD-4FD5-4690-B328-BFD1E1604EE6}"/>
          </ac:inkMkLst>
        </pc:inkChg>
      </pc:sldChg>
      <pc:sldChg chg="addSp">
        <pc:chgData name="Ranga Rodrigo" userId="a3170934-3a61-42af-add7-eae42539158e" providerId="ADAL" clId="{7732C2AD-0C9F-43CF-BECF-57AAE0821824}" dt="2020-10-09T09:51:17.056" v="1231"/>
        <pc:sldMkLst>
          <pc:docMk/>
          <pc:sldMk cId="2188026329" sldId="264"/>
        </pc:sldMkLst>
        <pc:inkChg chg="add">
          <ac:chgData name="Ranga Rodrigo" userId="a3170934-3a61-42af-add7-eae42539158e" providerId="ADAL" clId="{7732C2AD-0C9F-43CF-BECF-57AAE0821824}" dt="2020-10-09T09:51:17.056" v="1231"/>
          <ac:inkMkLst>
            <pc:docMk/>
            <pc:sldMk cId="2188026329" sldId="264"/>
            <ac:inkMk id="6" creationId="{5FAAB43B-9B46-4288-91E4-DA8109B8A365}"/>
          </ac:inkMkLst>
        </pc:inkChg>
      </pc:sldChg>
      <pc:sldChg chg="del">
        <pc:chgData name="Ranga Rodrigo" userId="a3170934-3a61-42af-add7-eae42539158e" providerId="ADAL" clId="{7732C2AD-0C9F-43CF-BECF-57AAE0821824}" dt="2020-10-05T17:20:50.813" v="0" actId="47"/>
        <pc:sldMkLst>
          <pc:docMk/>
          <pc:sldMk cId="3397659288" sldId="265"/>
        </pc:sldMkLst>
      </pc:sldChg>
      <pc:sldChg chg="del">
        <pc:chgData name="Ranga Rodrigo" userId="a3170934-3a61-42af-add7-eae42539158e" providerId="ADAL" clId="{7732C2AD-0C9F-43CF-BECF-57AAE0821824}" dt="2020-10-05T17:21:04.419" v="4" actId="47"/>
        <pc:sldMkLst>
          <pc:docMk/>
          <pc:sldMk cId="802086203" sldId="267"/>
        </pc:sldMkLst>
      </pc:sldChg>
      <pc:sldChg chg="addSp modSp mod">
        <pc:chgData name="Ranga Rodrigo" userId="a3170934-3a61-42af-add7-eae42539158e" providerId="ADAL" clId="{7732C2AD-0C9F-43CF-BECF-57AAE0821824}" dt="2020-10-09T09:51:17.056" v="1231"/>
        <pc:sldMkLst>
          <pc:docMk/>
          <pc:sldMk cId="373732560" sldId="268"/>
        </pc:sldMkLst>
        <pc:spChg chg="add mod">
          <ac:chgData name="Ranga Rodrigo" userId="a3170934-3a61-42af-add7-eae42539158e" providerId="ADAL" clId="{7732C2AD-0C9F-43CF-BECF-57AAE0821824}" dt="2020-10-09T07:53:01.122" v="720" actId="17032"/>
          <ac:spMkLst>
            <pc:docMk/>
            <pc:sldMk cId="373732560" sldId="268"/>
            <ac:spMk id="11" creationId="{EB5CD162-FB96-427F-9C57-0AADF6BBDBB4}"/>
          </ac:spMkLst>
        </pc:spChg>
        <pc:inkChg chg="add">
          <ac:chgData name="Ranga Rodrigo" userId="a3170934-3a61-42af-add7-eae42539158e" providerId="ADAL" clId="{7732C2AD-0C9F-43CF-BECF-57AAE0821824}" dt="2020-10-09T09:51:17.056" v="1231"/>
          <ac:inkMkLst>
            <pc:docMk/>
            <pc:sldMk cId="373732560" sldId="268"/>
            <ac:inkMk id="8" creationId="{0B49CF30-0A28-4793-9B65-DB029CF56898}"/>
          </ac:inkMkLst>
        </pc:inkChg>
      </pc:sldChg>
      <pc:sldChg chg="modSp add mod modClrScheme chgLayout">
        <pc:chgData name="Ranga Rodrigo" userId="a3170934-3a61-42af-add7-eae42539158e" providerId="ADAL" clId="{7732C2AD-0C9F-43CF-BECF-57AAE0821824}" dt="2020-10-07T05:50:47.944" v="98" actId="700"/>
        <pc:sldMkLst>
          <pc:docMk/>
          <pc:sldMk cId="459060091" sldId="269"/>
        </pc:sldMkLst>
        <pc:spChg chg="mod ord">
          <ac:chgData name="Ranga Rodrigo" userId="a3170934-3a61-42af-add7-eae42539158e" providerId="ADAL" clId="{7732C2AD-0C9F-43CF-BECF-57AAE0821824}" dt="2020-10-07T05:50:47.944" v="98" actId="700"/>
          <ac:spMkLst>
            <pc:docMk/>
            <pc:sldMk cId="459060091" sldId="269"/>
            <ac:spMk id="2" creationId="{00000000-0000-0000-0000-000000000000}"/>
          </ac:spMkLst>
        </pc:spChg>
      </pc:sldChg>
      <pc:sldChg chg="del">
        <pc:chgData name="Ranga Rodrigo" userId="a3170934-3a61-42af-add7-eae42539158e" providerId="ADAL" clId="{7732C2AD-0C9F-43CF-BECF-57AAE0821824}" dt="2020-10-05T17:21:08.941" v="5" actId="47"/>
        <pc:sldMkLst>
          <pc:docMk/>
          <pc:sldMk cId="912347506" sldId="269"/>
        </pc:sldMkLst>
      </pc:sldChg>
      <pc:sldChg chg="ord">
        <pc:chgData name="Ranga Rodrigo" userId="a3170934-3a61-42af-add7-eae42539158e" providerId="ADAL" clId="{7732C2AD-0C9F-43CF-BECF-57AAE0821824}" dt="2020-10-07T06:27:36.463" v="260"/>
        <pc:sldMkLst>
          <pc:docMk/>
          <pc:sldMk cId="3201010660" sldId="270"/>
        </pc:sldMkLst>
      </pc:sldChg>
      <pc:sldChg chg="del">
        <pc:chgData name="Ranga Rodrigo" userId="a3170934-3a61-42af-add7-eae42539158e" providerId="ADAL" clId="{7732C2AD-0C9F-43CF-BECF-57AAE0821824}" dt="2020-10-05T17:21:40.196" v="13" actId="47"/>
        <pc:sldMkLst>
          <pc:docMk/>
          <pc:sldMk cId="2969122043" sldId="271"/>
        </pc:sldMkLst>
      </pc:sldChg>
      <pc:sldChg chg="del">
        <pc:chgData name="Ranga Rodrigo" userId="a3170934-3a61-42af-add7-eae42539158e" providerId="ADAL" clId="{7732C2AD-0C9F-43CF-BECF-57AAE0821824}" dt="2020-10-05T17:21:42.343" v="14" actId="47"/>
        <pc:sldMkLst>
          <pc:docMk/>
          <pc:sldMk cId="577296415" sldId="272"/>
        </pc:sldMkLst>
      </pc:sldChg>
      <pc:sldChg chg="addSp modSp add mod">
        <pc:chgData name="Ranga Rodrigo" userId="a3170934-3a61-42af-add7-eae42539158e" providerId="ADAL" clId="{7732C2AD-0C9F-43CF-BECF-57AAE0821824}" dt="2020-10-07T05:52:47.819" v="180" actId="20577"/>
        <pc:sldMkLst>
          <pc:docMk/>
          <pc:sldMk cId="379831240" sldId="273"/>
        </pc:sldMkLst>
        <pc:spChg chg="add mod">
          <ac:chgData name="Ranga Rodrigo" userId="a3170934-3a61-42af-add7-eae42539158e" providerId="ADAL" clId="{7732C2AD-0C9F-43CF-BECF-57AAE0821824}" dt="2020-10-07T05:52:01.137" v="131" actId="20577"/>
          <ac:spMkLst>
            <pc:docMk/>
            <pc:sldMk cId="379831240" sldId="273"/>
            <ac:spMk id="3" creationId="{A0EDEA7C-15AD-4451-9803-B34A001E3F83}"/>
          </ac:spMkLst>
        </pc:spChg>
        <pc:graphicFrameChg chg="mod">
          <ac:chgData name="Ranga Rodrigo" userId="a3170934-3a61-42af-add7-eae42539158e" providerId="ADAL" clId="{7732C2AD-0C9F-43CF-BECF-57AAE0821824}" dt="2020-10-07T05:52:47.819" v="180" actId="20577"/>
          <ac:graphicFrameMkLst>
            <pc:docMk/>
            <pc:sldMk cId="379831240" sldId="273"/>
            <ac:graphicFrameMk id="2" creationId="{00000000-0000-0000-0000-000000000000}"/>
          </ac:graphicFrameMkLst>
        </pc:graphicFrameChg>
      </pc:sldChg>
      <pc:sldChg chg="del">
        <pc:chgData name="Ranga Rodrigo" userId="a3170934-3a61-42af-add7-eae42539158e" providerId="ADAL" clId="{7732C2AD-0C9F-43CF-BECF-57AAE0821824}" dt="2020-10-05T17:21:10.803" v="6" actId="47"/>
        <pc:sldMkLst>
          <pc:docMk/>
          <pc:sldMk cId="3534709492" sldId="273"/>
        </pc:sldMkLst>
      </pc:sldChg>
      <pc:sldChg chg="modSp add mod">
        <pc:chgData name="Ranga Rodrigo" userId="a3170934-3a61-42af-add7-eae42539158e" providerId="ADAL" clId="{7732C2AD-0C9F-43CF-BECF-57AAE0821824}" dt="2020-10-09T08:28:45.491" v="730" actId="20577"/>
        <pc:sldMkLst>
          <pc:docMk/>
          <pc:sldMk cId="231858581" sldId="274"/>
        </pc:sldMkLst>
        <pc:spChg chg="mod">
          <ac:chgData name="Ranga Rodrigo" userId="a3170934-3a61-42af-add7-eae42539158e" providerId="ADAL" clId="{7732C2AD-0C9F-43CF-BECF-57AAE0821824}" dt="2020-10-07T05:50:34.107" v="95" actId="27636"/>
          <ac:spMkLst>
            <pc:docMk/>
            <pc:sldMk cId="231858581" sldId="274"/>
            <ac:spMk id="2" creationId="{00000000-0000-0000-0000-000000000000}"/>
          </ac:spMkLst>
        </pc:spChg>
        <pc:graphicFrameChg chg="mod">
          <ac:chgData name="Ranga Rodrigo" userId="a3170934-3a61-42af-add7-eae42539158e" providerId="ADAL" clId="{7732C2AD-0C9F-43CF-BECF-57AAE0821824}" dt="2020-10-09T08:28:45.491" v="730" actId="20577"/>
          <ac:graphicFrameMkLst>
            <pc:docMk/>
            <pc:sldMk cId="231858581" sldId="274"/>
            <ac:graphicFrameMk id="6" creationId="{00000000-0000-0000-0000-000000000000}"/>
          </ac:graphicFrameMkLst>
        </pc:graphicFrameChg>
      </pc:sldChg>
      <pc:sldChg chg="del">
        <pc:chgData name="Ranga Rodrigo" userId="a3170934-3a61-42af-add7-eae42539158e" providerId="ADAL" clId="{7732C2AD-0C9F-43CF-BECF-57AAE0821824}" dt="2020-10-05T17:21:13.601" v="8" actId="47"/>
        <pc:sldMkLst>
          <pc:docMk/>
          <pc:sldMk cId="3544904355" sldId="274"/>
        </pc:sldMkLst>
      </pc:sldChg>
      <pc:sldChg chg="modSp add mod">
        <pc:chgData name="Ranga Rodrigo" userId="a3170934-3a61-42af-add7-eae42539158e" providerId="ADAL" clId="{7732C2AD-0C9F-43CF-BECF-57AAE0821824}" dt="2020-10-07T05:53:17.220" v="191" actId="20577"/>
        <pc:sldMkLst>
          <pc:docMk/>
          <pc:sldMk cId="390578145" sldId="275"/>
        </pc:sldMkLst>
        <pc:spChg chg="mod">
          <ac:chgData name="Ranga Rodrigo" userId="a3170934-3a61-42af-add7-eae42539158e" providerId="ADAL" clId="{7732C2AD-0C9F-43CF-BECF-57AAE0821824}" dt="2020-10-07T05:53:17.220" v="191" actId="20577"/>
          <ac:spMkLst>
            <pc:docMk/>
            <pc:sldMk cId="390578145" sldId="275"/>
            <ac:spMk id="2" creationId="{00000000-0000-0000-0000-000000000000}"/>
          </ac:spMkLst>
        </pc:spChg>
        <pc:spChg chg="mod">
          <ac:chgData name="Ranga Rodrigo" userId="a3170934-3a61-42af-add7-eae42539158e" providerId="ADAL" clId="{7732C2AD-0C9F-43CF-BECF-57AAE0821824}" dt="2020-10-07T05:50:34.120" v="97" actId="27636"/>
          <ac:spMkLst>
            <pc:docMk/>
            <pc:sldMk cId="390578145" sldId="275"/>
            <ac:spMk id="3" creationId="{00000000-0000-0000-0000-000000000000}"/>
          </ac:spMkLst>
        </pc:spChg>
      </pc:sldChg>
      <pc:sldChg chg="del">
        <pc:chgData name="Ranga Rodrigo" userId="a3170934-3a61-42af-add7-eae42539158e" providerId="ADAL" clId="{7732C2AD-0C9F-43CF-BECF-57AAE0821824}" dt="2020-10-05T17:21:14.836" v="9" actId="47"/>
        <pc:sldMkLst>
          <pc:docMk/>
          <pc:sldMk cId="3279701091" sldId="276"/>
        </pc:sldMkLst>
      </pc:sldChg>
      <pc:sldChg chg="addSp">
        <pc:chgData name="Ranga Rodrigo" userId="a3170934-3a61-42af-add7-eae42539158e" providerId="ADAL" clId="{7732C2AD-0C9F-43CF-BECF-57AAE0821824}" dt="2020-10-09T09:51:17.056" v="1231"/>
        <pc:sldMkLst>
          <pc:docMk/>
          <pc:sldMk cId="2777161368" sldId="277"/>
        </pc:sldMkLst>
        <pc:inkChg chg="add">
          <ac:chgData name="Ranga Rodrigo" userId="a3170934-3a61-42af-add7-eae42539158e" providerId="ADAL" clId="{7732C2AD-0C9F-43CF-BECF-57AAE0821824}" dt="2020-10-09T09:51:17.056" v="1231"/>
          <ac:inkMkLst>
            <pc:docMk/>
            <pc:sldMk cId="2777161368" sldId="277"/>
            <ac:inkMk id="5" creationId="{C53DEC77-BF2E-4E0C-880F-C9001BB545A7}"/>
          </ac:inkMkLst>
        </pc:inkChg>
      </pc:sldChg>
      <pc:sldChg chg="modSp add mod">
        <pc:chgData name="Ranga Rodrigo" userId="a3170934-3a61-42af-add7-eae42539158e" providerId="ADAL" clId="{7732C2AD-0C9F-43CF-BECF-57AAE0821824}" dt="2020-10-09T08:28:59.388" v="731" actId="1076"/>
        <pc:sldMkLst>
          <pc:docMk/>
          <pc:sldMk cId="0" sldId="279"/>
        </pc:sldMkLst>
        <pc:spChg chg="mod">
          <ac:chgData name="Ranga Rodrigo" userId="a3170934-3a61-42af-add7-eae42539158e" providerId="ADAL" clId="{7732C2AD-0C9F-43CF-BECF-57AAE0821824}" dt="2020-10-07T05:54:35.256" v="223" actId="27636"/>
          <ac:spMkLst>
            <pc:docMk/>
            <pc:sldMk cId="0" sldId="279"/>
            <ac:spMk id="2" creationId="{00000000-0000-0000-0000-000000000000}"/>
          </ac:spMkLst>
        </pc:spChg>
        <pc:spChg chg="mod">
          <ac:chgData name="Ranga Rodrigo" userId="a3170934-3a61-42af-add7-eae42539158e" providerId="ADAL" clId="{7732C2AD-0C9F-43CF-BECF-57AAE0821824}" dt="2020-10-07T05:55:34.193" v="231" actId="1076"/>
          <ac:spMkLst>
            <pc:docMk/>
            <pc:sldMk cId="0" sldId="279"/>
            <ac:spMk id="5" creationId="{00000000-0000-0000-0000-000000000000}"/>
          </ac:spMkLst>
        </pc:spChg>
        <pc:picChg chg="mod">
          <ac:chgData name="Ranga Rodrigo" userId="a3170934-3a61-42af-add7-eae42539158e" providerId="ADAL" clId="{7732C2AD-0C9F-43CF-BECF-57AAE0821824}" dt="2020-10-09T08:28:59.388" v="731" actId="1076"/>
          <ac:picMkLst>
            <pc:docMk/>
            <pc:sldMk cId="0" sldId="279"/>
            <ac:picMk id="1026" creationId="{00000000-0000-0000-0000-000000000000}"/>
          </ac:picMkLst>
        </pc:picChg>
      </pc:sldChg>
      <pc:sldChg chg="del">
        <pc:chgData name="Ranga Rodrigo" userId="a3170934-3a61-42af-add7-eae42539158e" providerId="ADAL" clId="{7732C2AD-0C9F-43CF-BECF-57AAE0821824}" dt="2020-10-05T17:21:34.134" v="12" actId="47"/>
        <pc:sldMkLst>
          <pc:docMk/>
          <pc:sldMk cId="2235900807" sldId="279"/>
        </pc:sldMkLst>
      </pc:sldChg>
      <pc:sldChg chg="addSp">
        <pc:chgData name="Ranga Rodrigo" userId="a3170934-3a61-42af-add7-eae42539158e" providerId="ADAL" clId="{7732C2AD-0C9F-43CF-BECF-57AAE0821824}" dt="2020-10-09T09:51:17.056" v="1231"/>
        <pc:sldMkLst>
          <pc:docMk/>
          <pc:sldMk cId="1387326321" sldId="280"/>
        </pc:sldMkLst>
        <pc:inkChg chg="add">
          <ac:chgData name="Ranga Rodrigo" userId="a3170934-3a61-42af-add7-eae42539158e" providerId="ADAL" clId="{7732C2AD-0C9F-43CF-BECF-57AAE0821824}" dt="2020-10-09T09:51:17.056" v="1231"/>
          <ac:inkMkLst>
            <pc:docMk/>
            <pc:sldMk cId="1387326321" sldId="280"/>
            <ac:inkMk id="8" creationId="{A095A671-8B11-450B-BA1F-A09B3CA84663}"/>
          </ac:inkMkLst>
        </pc:inkChg>
      </pc:sldChg>
      <pc:sldChg chg="addSp">
        <pc:chgData name="Ranga Rodrigo" userId="a3170934-3a61-42af-add7-eae42539158e" providerId="ADAL" clId="{7732C2AD-0C9F-43CF-BECF-57AAE0821824}" dt="2020-10-09T09:51:17.056" v="1231"/>
        <pc:sldMkLst>
          <pc:docMk/>
          <pc:sldMk cId="1192980370" sldId="281"/>
        </pc:sldMkLst>
        <pc:inkChg chg="add">
          <ac:chgData name="Ranga Rodrigo" userId="a3170934-3a61-42af-add7-eae42539158e" providerId="ADAL" clId="{7732C2AD-0C9F-43CF-BECF-57AAE0821824}" dt="2020-10-09T09:51:17.056" v="1231"/>
          <ac:inkMkLst>
            <pc:docMk/>
            <pc:sldMk cId="1192980370" sldId="281"/>
            <ac:inkMk id="8" creationId="{612DB416-5983-45AD-BD67-5CA65F4D37B5}"/>
          </ac:inkMkLst>
        </pc:inkChg>
      </pc:sldChg>
      <pc:sldChg chg="del">
        <pc:chgData name="Ranga Rodrigo" userId="a3170934-3a61-42af-add7-eae42539158e" providerId="ADAL" clId="{7732C2AD-0C9F-43CF-BECF-57AAE0821824}" dt="2020-10-05T17:21:16.297" v="10" actId="47"/>
        <pc:sldMkLst>
          <pc:docMk/>
          <pc:sldMk cId="1740547128" sldId="283"/>
        </pc:sldMkLst>
      </pc:sldChg>
      <pc:sldChg chg="del">
        <pc:chgData name="Ranga Rodrigo" userId="a3170934-3a61-42af-add7-eae42539158e" providerId="ADAL" clId="{7732C2AD-0C9F-43CF-BECF-57AAE0821824}" dt="2020-10-05T17:22:16.651" v="22" actId="47"/>
        <pc:sldMkLst>
          <pc:docMk/>
          <pc:sldMk cId="2200405247" sldId="284"/>
        </pc:sldMkLst>
      </pc:sldChg>
      <pc:sldChg chg="addSp modSp">
        <pc:chgData name="Ranga Rodrigo" userId="a3170934-3a61-42af-add7-eae42539158e" providerId="ADAL" clId="{7732C2AD-0C9F-43CF-BECF-57AAE0821824}" dt="2020-10-09T09:51:17.056" v="1231"/>
        <pc:sldMkLst>
          <pc:docMk/>
          <pc:sldMk cId="1870881405" sldId="286"/>
        </pc:sldMkLst>
        <pc:graphicFrameChg chg="mod">
          <ac:chgData name="Ranga Rodrigo" userId="a3170934-3a61-42af-add7-eae42539158e" providerId="ADAL" clId="{7732C2AD-0C9F-43CF-BECF-57AAE0821824}" dt="2020-10-09T08:24:32.085" v="728" actId="20577"/>
          <ac:graphicFrameMkLst>
            <pc:docMk/>
            <pc:sldMk cId="1870881405" sldId="286"/>
            <ac:graphicFrameMk id="3" creationId="{BA45812D-4E21-4D6A-A419-98F29C0DEA08}"/>
          </ac:graphicFrameMkLst>
        </pc:graphicFrameChg>
        <pc:inkChg chg="add">
          <ac:chgData name="Ranga Rodrigo" userId="a3170934-3a61-42af-add7-eae42539158e" providerId="ADAL" clId="{7732C2AD-0C9F-43CF-BECF-57AAE0821824}" dt="2020-10-09T09:51:17.056" v="1231"/>
          <ac:inkMkLst>
            <pc:docMk/>
            <pc:sldMk cId="1870881405" sldId="286"/>
            <ac:inkMk id="6" creationId="{9A8D682C-60D4-40D5-BB57-6DCEE891D3A1}"/>
          </ac:inkMkLst>
        </pc:inkChg>
      </pc:sldChg>
      <pc:sldChg chg="addSp modSp add mod modNotesTx">
        <pc:chgData name="Ranga Rodrigo" userId="a3170934-3a61-42af-add7-eae42539158e" providerId="ADAL" clId="{7732C2AD-0C9F-43CF-BECF-57AAE0821824}" dt="2020-10-07T06:33:49.830" v="333" actId="1076"/>
        <pc:sldMkLst>
          <pc:docMk/>
          <pc:sldMk cId="0" sldId="287"/>
        </pc:sldMkLst>
        <pc:spChg chg="mod">
          <ac:chgData name="Ranga Rodrigo" userId="a3170934-3a61-42af-add7-eae42539158e" providerId="ADAL" clId="{7732C2AD-0C9F-43CF-BECF-57AAE0821824}" dt="2020-10-07T06:29:48.251" v="285" actId="20577"/>
          <ac:spMkLst>
            <pc:docMk/>
            <pc:sldMk cId="0" sldId="287"/>
            <ac:spMk id="2" creationId="{00000000-0000-0000-0000-000000000000}"/>
          </ac:spMkLst>
        </pc:spChg>
        <pc:spChg chg="mod">
          <ac:chgData name="Ranga Rodrigo" userId="a3170934-3a61-42af-add7-eae42539158e" providerId="ADAL" clId="{7732C2AD-0C9F-43CF-BECF-57AAE0821824}" dt="2020-10-07T06:33:29.861" v="332" actId="20577"/>
          <ac:spMkLst>
            <pc:docMk/>
            <pc:sldMk cId="0" sldId="287"/>
            <ac:spMk id="3" creationId="{00000000-0000-0000-0000-000000000000}"/>
          </ac:spMkLst>
        </pc:spChg>
        <pc:picChg chg="add mod">
          <ac:chgData name="Ranga Rodrigo" userId="a3170934-3a61-42af-add7-eae42539158e" providerId="ADAL" clId="{7732C2AD-0C9F-43CF-BECF-57AAE0821824}" dt="2020-10-07T06:32:29.126" v="325" actId="1076"/>
          <ac:picMkLst>
            <pc:docMk/>
            <pc:sldMk cId="0" sldId="287"/>
            <ac:picMk id="4" creationId="{5B4711BE-61BC-499A-A941-81E4355DFC52}"/>
          </ac:picMkLst>
        </pc:picChg>
        <pc:picChg chg="add mod">
          <ac:chgData name="Ranga Rodrigo" userId="a3170934-3a61-42af-add7-eae42539158e" providerId="ADAL" clId="{7732C2AD-0C9F-43CF-BECF-57AAE0821824}" dt="2020-10-07T06:30:15.014" v="293" actId="1076"/>
          <ac:picMkLst>
            <pc:docMk/>
            <pc:sldMk cId="0" sldId="287"/>
            <ac:picMk id="5" creationId="{AC7DDCC4-FA3F-4FFA-8E0F-9C9B329000D6}"/>
          </ac:picMkLst>
        </pc:picChg>
        <pc:picChg chg="mod">
          <ac:chgData name="Ranga Rodrigo" userId="a3170934-3a61-42af-add7-eae42539158e" providerId="ADAL" clId="{7732C2AD-0C9F-43CF-BECF-57AAE0821824}" dt="2020-10-07T06:33:49.830" v="333" actId="1076"/>
          <ac:picMkLst>
            <pc:docMk/>
            <pc:sldMk cId="0" sldId="287"/>
            <ac:picMk id="2050" creationId="{00000000-0000-0000-0000-000000000000}"/>
          </ac:picMkLst>
        </pc:picChg>
        <pc:picChg chg="mod">
          <ac:chgData name="Ranga Rodrigo" userId="a3170934-3a61-42af-add7-eae42539158e" providerId="ADAL" clId="{7732C2AD-0C9F-43CF-BECF-57AAE0821824}" dt="2020-10-07T06:33:09.486" v="330" actId="14100"/>
          <ac:picMkLst>
            <pc:docMk/>
            <pc:sldMk cId="0" sldId="287"/>
            <ac:picMk id="2052" creationId="{00000000-0000-0000-0000-000000000000}"/>
          </ac:picMkLst>
        </pc:picChg>
      </pc:sldChg>
      <pc:sldChg chg="del">
        <pc:chgData name="Ranga Rodrigo" userId="a3170934-3a61-42af-add7-eae42539158e" providerId="ADAL" clId="{7732C2AD-0C9F-43CF-BECF-57AAE0821824}" dt="2020-10-05T17:21:57.133" v="18" actId="47"/>
        <pc:sldMkLst>
          <pc:docMk/>
          <pc:sldMk cId="2763678053" sldId="287"/>
        </pc:sldMkLst>
      </pc:sldChg>
      <pc:sldChg chg="addSp modSp mod">
        <pc:chgData name="Ranga Rodrigo" userId="a3170934-3a61-42af-add7-eae42539158e" providerId="ADAL" clId="{7732C2AD-0C9F-43CF-BECF-57AAE0821824}" dt="2020-10-09T09:51:17.056" v="1231"/>
        <pc:sldMkLst>
          <pc:docMk/>
          <pc:sldMk cId="2482523705" sldId="289"/>
        </pc:sldMkLst>
        <pc:spChg chg="mod">
          <ac:chgData name="Ranga Rodrigo" userId="a3170934-3a61-42af-add7-eae42539158e" providerId="ADAL" clId="{7732C2AD-0C9F-43CF-BECF-57AAE0821824}" dt="2020-10-09T06:12:47.295" v="433" actId="207"/>
          <ac:spMkLst>
            <pc:docMk/>
            <pc:sldMk cId="2482523705" sldId="289"/>
            <ac:spMk id="4" creationId="{1B93533F-EEBC-4902-BF32-0FBFF349942C}"/>
          </ac:spMkLst>
        </pc:spChg>
        <pc:inkChg chg="add">
          <ac:chgData name="Ranga Rodrigo" userId="a3170934-3a61-42af-add7-eae42539158e" providerId="ADAL" clId="{7732C2AD-0C9F-43CF-BECF-57AAE0821824}" dt="2020-10-09T09:51:17.056" v="1231"/>
          <ac:inkMkLst>
            <pc:docMk/>
            <pc:sldMk cId="2482523705" sldId="289"/>
            <ac:inkMk id="5" creationId="{3F3A91B3-B27B-4017-B4CD-8FEAAB7A98E4}"/>
          </ac:inkMkLst>
        </pc:inkChg>
      </pc:sldChg>
      <pc:sldChg chg="del">
        <pc:chgData name="Ranga Rodrigo" userId="a3170934-3a61-42af-add7-eae42539158e" providerId="ADAL" clId="{7732C2AD-0C9F-43CF-BECF-57AAE0821824}" dt="2020-10-05T17:21:31.878" v="11" actId="47"/>
        <pc:sldMkLst>
          <pc:docMk/>
          <pc:sldMk cId="2891810473" sldId="291"/>
        </pc:sldMkLst>
      </pc:sldChg>
      <pc:sldChg chg="del">
        <pc:chgData name="Ranga Rodrigo" userId="a3170934-3a61-42af-add7-eae42539158e" providerId="ADAL" clId="{7732C2AD-0C9F-43CF-BECF-57AAE0821824}" dt="2020-10-05T17:22:00.564" v="19" actId="47"/>
        <pc:sldMkLst>
          <pc:docMk/>
          <pc:sldMk cId="3036339292" sldId="292"/>
        </pc:sldMkLst>
      </pc:sldChg>
      <pc:sldChg chg="modSp add del mod">
        <pc:chgData name="Ranga Rodrigo" userId="a3170934-3a61-42af-add7-eae42539158e" providerId="ADAL" clId="{7732C2AD-0C9F-43CF-BECF-57AAE0821824}" dt="2020-10-07T05:54:38.242" v="226" actId="47"/>
        <pc:sldMkLst>
          <pc:docMk/>
          <pc:sldMk cId="0" sldId="295"/>
        </pc:sldMkLst>
        <pc:spChg chg="mod">
          <ac:chgData name="Ranga Rodrigo" userId="a3170934-3a61-42af-add7-eae42539158e" providerId="ADAL" clId="{7732C2AD-0C9F-43CF-BECF-57AAE0821824}" dt="2020-10-07T05:54:35.273" v="224" actId="27636"/>
          <ac:spMkLst>
            <pc:docMk/>
            <pc:sldMk cId="0" sldId="295"/>
            <ac:spMk id="2" creationId="{00000000-0000-0000-0000-000000000000}"/>
          </ac:spMkLst>
        </pc:spChg>
      </pc:sldChg>
      <pc:sldChg chg="addSp">
        <pc:chgData name="Ranga Rodrigo" userId="a3170934-3a61-42af-add7-eae42539158e" providerId="ADAL" clId="{7732C2AD-0C9F-43CF-BECF-57AAE0821824}" dt="2020-10-09T09:51:17.056" v="1231"/>
        <pc:sldMkLst>
          <pc:docMk/>
          <pc:sldMk cId="3471776676" sldId="296"/>
        </pc:sldMkLst>
        <pc:inkChg chg="add">
          <ac:chgData name="Ranga Rodrigo" userId="a3170934-3a61-42af-add7-eae42539158e" providerId="ADAL" clId="{7732C2AD-0C9F-43CF-BECF-57AAE0821824}" dt="2020-10-09T09:51:17.056" v="1231"/>
          <ac:inkMkLst>
            <pc:docMk/>
            <pc:sldMk cId="3471776676" sldId="296"/>
            <ac:inkMk id="17" creationId="{47A2F925-03D5-43C7-B879-B2516D02918B}"/>
          </ac:inkMkLst>
        </pc:inkChg>
      </pc:sldChg>
      <pc:sldChg chg="modSp mod">
        <pc:chgData name="Ranga Rodrigo" userId="a3170934-3a61-42af-add7-eae42539158e" providerId="ADAL" clId="{7732C2AD-0C9F-43CF-BECF-57AAE0821824}" dt="2020-10-09T08:32:22.884" v="801" actId="14100"/>
        <pc:sldMkLst>
          <pc:docMk/>
          <pc:sldMk cId="0" sldId="297"/>
        </pc:sldMkLst>
        <pc:spChg chg="mod">
          <ac:chgData name="Ranga Rodrigo" userId="a3170934-3a61-42af-add7-eae42539158e" providerId="ADAL" clId="{7732C2AD-0C9F-43CF-BECF-57AAE0821824}" dt="2020-10-09T08:32:22.884" v="801" actId="14100"/>
          <ac:spMkLst>
            <pc:docMk/>
            <pc:sldMk cId="0" sldId="297"/>
            <ac:spMk id="3" creationId="{00000000-0000-0000-0000-000000000000}"/>
          </ac:spMkLst>
        </pc:spChg>
      </pc:sldChg>
      <pc:sldChg chg="add del">
        <pc:chgData name="Ranga Rodrigo" userId="a3170934-3a61-42af-add7-eae42539158e" providerId="ADAL" clId="{7732C2AD-0C9F-43CF-BECF-57AAE0821824}" dt="2020-10-05T17:21:50.266" v="17" actId="47"/>
        <pc:sldMkLst>
          <pc:docMk/>
          <pc:sldMk cId="3447363093" sldId="298"/>
        </pc:sldMkLst>
      </pc:sldChg>
      <pc:sldChg chg="del">
        <pc:chgData name="Ranga Rodrigo" userId="a3170934-3a61-42af-add7-eae42539158e" providerId="ADAL" clId="{7732C2AD-0C9F-43CF-BECF-57AAE0821824}" dt="2020-10-05T17:21:45.638" v="15" actId="47"/>
        <pc:sldMkLst>
          <pc:docMk/>
          <pc:sldMk cId="297195059" sldId="299"/>
        </pc:sldMkLst>
      </pc:sldChg>
      <pc:sldChg chg="addSp modSp add del mod">
        <pc:chgData name="Ranga Rodrigo" userId="a3170934-3a61-42af-add7-eae42539158e" providerId="ADAL" clId="{7732C2AD-0C9F-43CF-BECF-57AAE0821824}" dt="2020-10-09T09:51:17.056" v="1231"/>
        <pc:sldMkLst>
          <pc:docMk/>
          <pc:sldMk cId="3813394430" sldId="300"/>
        </pc:sldMkLst>
        <pc:spChg chg="mod">
          <ac:chgData name="Ranga Rodrigo" userId="a3170934-3a61-42af-add7-eae42539158e" providerId="ADAL" clId="{7732C2AD-0C9F-43CF-BECF-57AAE0821824}" dt="2020-10-09T06:13:22.185" v="435" actId="20577"/>
          <ac:spMkLst>
            <pc:docMk/>
            <pc:sldMk cId="3813394430" sldId="300"/>
            <ac:spMk id="8" creationId="{B2DA6425-D48A-472B-9231-42E4F605A37E}"/>
          </ac:spMkLst>
        </pc:spChg>
        <pc:inkChg chg="add">
          <ac:chgData name="Ranga Rodrigo" userId="a3170934-3a61-42af-add7-eae42539158e" providerId="ADAL" clId="{7732C2AD-0C9F-43CF-BECF-57AAE0821824}" dt="2020-10-09T09:51:17.056" v="1231"/>
          <ac:inkMkLst>
            <pc:docMk/>
            <pc:sldMk cId="3813394430" sldId="300"/>
            <ac:inkMk id="5" creationId="{E9A823B3-9568-4735-AE60-6DB8E45B152D}"/>
          </ac:inkMkLst>
        </pc:inkChg>
      </pc:sldChg>
      <pc:sldChg chg="addSp delSp modSp add mod modAnim">
        <pc:chgData name="Ranga Rodrigo" userId="a3170934-3a61-42af-add7-eae42539158e" providerId="ADAL" clId="{7732C2AD-0C9F-43CF-BECF-57AAE0821824}" dt="2020-10-07T05:49:46.691" v="92"/>
        <pc:sldMkLst>
          <pc:docMk/>
          <pc:sldMk cId="1514284015" sldId="301"/>
        </pc:sldMkLst>
        <pc:spChg chg="mod topLvl">
          <ac:chgData name="Ranga Rodrigo" userId="a3170934-3a61-42af-add7-eae42539158e" providerId="ADAL" clId="{7732C2AD-0C9F-43CF-BECF-57AAE0821824}" dt="2020-10-07T05:47:40.989" v="78" actId="165"/>
          <ac:spMkLst>
            <pc:docMk/>
            <pc:sldMk cId="1514284015" sldId="301"/>
            <ac:spMk id="3"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4"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5" creationId="{00000000-0000-0000-0000-000000000000}"/>
          </ac:spMkLst>
        </pc:spChg>
        <pc:spChg chg="mod topLvl">
          <ac:chgData name="Ranga Rodrigo" userId="a3170934-3a61-42af-add7-eae42539158e" providerId="ADAL" clId="{7732C2AD-0C9F-43CF-BECF-57AAE0821824}" dt="2020-10-07T05:49:00.486" v="84" actId="208"/>
          <ac:spMkLst>
            <pc:docMk/>
            <pc:sldMk cId="1514284015" sldId="301"/>
            <ac:spMk id="6" creationId="{00000000-0000-0000-0000-000000000000}"/>
          </ac:spMkLst>
        </pc:spChg>
        <pc:spChg chg="mod topLvl">
          <ac:chgData name="Ranga Rodrigo" userId="a3170934-3a61-42af-add7-eae42539158e" providerId="ADAL" clId="{7732C2AD-0C9F-43CF-BECF-57AAE0821824}" dt="2020-10-07T05:49:00.486" v="84" actId="208"/>
          <ac:spMkLst>
            <pc:docMk/>
            <pc:sldMk cId="1514284015" sldId="301"/>
            <ac:spMk id="7"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10"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11"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12"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19"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20"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22"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23" creationId="{00000000-0000-0000-0000-000000000000}"/>
          </ac:spMkLst>
        </pc:spChg>
        <pc:spChg chg="mod topLvl">
          <ac:chgData name="Ranga Rodrigo" userId="a3170934-3a61-42af-add7-eae42539158e" providerId="ADAL" clId="{7732C2AD-0C9F-43CF-BECF-57AAE0821824}" dt="2020-10-07T05:47:40.989" v="78" actId="165"/>
          <ac:spMkLst>
            <pc:docMk/>
            <pc:sldMk cId="1514284015" sldId="301"/>
            <ac:spMk id="24" creationId="{00000000-0000-0000-0000-000000000000}"/>
          </ac:spMkLst>
        </pc:spChg>
        <pc:spChg chg="add mod">
          <ac:chgData name="Ranga Rodrigo" userId="a3170934-3a61-42af-add7-eae42539158e" providerId="ADAL" clId="{7732C2AD-0C9F-43CF-BECF-57AAE0821824}" dt="2020-10-07T05:44:04.235" v="56" actId="14100"/>
          <ac:spMkLst>
            <pc:docMk/>
            <pc:sldMk cId="1514284015" sldId="301"/>
            <ac:spMk id="27" creationId="{8D64D36B-C056-46C2-A087-13FC1F85640D}"/>
          </ac:spMkLst>
        </pc:spChg>
        <pc:grpChg chg="add del mod">
          <ac:chgData name="Ranga Rodrigo" userId="a3170934-3a61-42af-add7-eae42539158e" providerId="ADAL" clId="{7732C2AD-0C9F-43CF-BECF-57AAE0821824}" dt="2020-10-07T05:47:40.989" v="78" actId="165"/>
          <ac:grpSpMkLst>
            <pc:docMk/>
            <pc:sldMk cId="1514284015" sldId="301"/>
            <ac:grpSpMk id="2" creationId="{0EAA1F40-450E-4BD1-AB3C-B814B1324D92}"/>
          </ac:grpSpMkLst>
        </pc:grpChg>
        <pc:cxnChg chg="mod topLvl">
          <ac:chgData name="Ranga Rodrigo" userId="a3170934-3a61-42af-add7-eae42539158e" providerId="ADAL" clId="{7732C2AD-0C9F-43CF-BECF-57AAE0821824}" dt="2020-10-07T05:47:40.989" v="78" actId="165"/>
          <ac:cxnSpMkLst>
            <pc:docMk/>
            <pc:sldMk cId="1514284015" sldId="301"/>
            <ac:cxnSpMk id="14" creationId="{00000000-0000-0000-0000-000000000000}"/>
          </ac:cxnSpMkLst>
        </pc:cxnChg>
        <pc:cxnChg chg="mod topLvl">
          <ac:chgData name="Ranga Rodrigo" userId="a3170934-3a61-42af-add7-eae42539158e" providerId="ADAL" clId="{7732C2AD-0C9F-43CF-BECF-57AAE0821824}" dt="2020-10-07T05:47:40.989" v="78" actId="165"/>
          <ac:cxnSpMkLst>
            <pc:docMk/>
            <pc:sldMk cId="1514284015" sldId="301"/>
            <ac:cxnSpMk id="26" creationId="{00000000-0000-0000-0000-000000000000}"/>
          </ac:cxnSpMkLst>
        </pc:cxnChg>
        <pc:cxnChg chg="mod topLvl">
          <ac:chgData name="Ranga Rodrigo" userId="a3170934-3a61-42af-add7-eae42539158e" providerId="ADAL" clId="{7732C2AD-0C9F-43CF-BECF-57AAE0821824}" dt="2020-10-07T05:47:40.989" v="78" actId="165"/>
          <ac:cxnSpMkLst>
            <pc:docMk/>
            <pc:sldMk cId="1514284015" sldId="301"/>
            <ac:cxnSpMk id="31" creationId="{00000000-0000-0000-0000-000000000000}"/>
          </ac:cxnSpMkLst>
        </pc:cxnChg>
        <pc:cxnChg chg="mod topLvl">
          <ac:chgData name="Ranga Rodrigo" userId="a3170934-3a61-42af-add7-eae42539158e" providerId="ADAL" clId="{7732C2AD-0C9F-43CF-BECF-57AAE0821824}" dt="2020-10-07T05:48:51.591" v="83" actId="208"/>
          <ac:cxnSpMkLst>
            <pc:docMk/>
            <pc:sldMk cId="1514284015" sldId="301"/>
            <ac:cxnSpMk id="33" creationId="{00000000-0000-0000-0000-000000000000}"/>
          </ac:cxnSpMkLst>
        </pc:cxnChg>
        <pc:cxnChg chg="mod topLvl">
          <ac:chgData name="Ranga Rodrigo" userId="a3170934-3a61-42af-add7-eae42539158e" providerId="ADAL" clId="{7732C2AD-0C9F-43CF-BECF-57AAE0821824}" dt="2020-10-07T05:49:00.486" v="84" actId="208"/>
          <ac:cxnSpMkLst>
            <pc:docMk/>
            <pc:sldMk cId="1514284015" sldId="301"/>
            <ac:cxnSpMk id="35" creationId="{00000000-0000-0000-0000-000000000000}"/>
          </ac:cxnSpMkLst>
        </pc:cxnChg>
        <pc:cxnChg chg="mod topLvl">
          <ac:chgData name="Ranga Rodrigo" userId="a3170934-3a61-42af-add7-eae42539158e" providerId="ADAL" clId="{7732C2AD-0C9F-43CF-BECF-57AAE0821824}" dt="2020-10-07T05:47:40.989" v="78" actId="165"/>
          <ac:cxnSpMkLst>
            <pc:docMk/>
            <pc:sldMk cId="1514284015" sldId="301"/>
            <ac:cxnSpMk id="41" creationId="{00000000-0000-0000-0000-000000000000}"/>
          </ac:cxnSpMkLst>
        </pc:cxnChg>
        <pc:cxnChg chg="mod topLvl">
          <ac:chgData name="Ranga Rodrigo" userId="a3170934-3a61-42af-add7-eae42539158e" providerId="ADAL" clId="{7732C2AD-0C9F-43CF-BECF-57AAE0821824}" dt="2020-10-07T05:47:40.989" v="78" actId="165"/>
          <ac:cxnSpMkLst>
            <pc:docMk/>
            <pc:sldMk cId="1514284015" sldId="301"/>
            <ac:cxnSpMk id="43" creationId="{00000000-0000-0000-0000-000000000000}"/>
          </ac:cxnSpMkLst>
        </pc:cxnChg>
        <pc:cxnChg chg="mod topLvl">
          <ac:chgData name="Ranga Rodrigo" userId="a3170934-3a61-42af-add7-eae42539158e" providerId="ADAL" clId="{7732C2AD-0C9F-43CF-BECF-57AAE0821824}" dt="2020-10-07T05:47:40.989" v="78" actId="165"/>
          <ac:cxnSpMkLst>
            <pc:docMk/>
            <pc:sldMk cId="1514284015" sldId="301"/>
            <ac:cxnSpMk id="46" creationId="{00000000-0000-0000-0000-000000000000}"/>
          </ac:cxnSpMkLst>
        </pc:cxnChg>
        <pc:cxnChg chg="mod topLvl">
          <ac:chgData name="Ranga Rodrigo" userId="a3170934-3a61-42af-add7-eae42539158e" providerId="ADAL" clId="{7732C2AD-0C9F-43CF-BECF-57AAE0821824}" dt="2020-10-07T05:47:40.989" v="78" actId="165"/>
          <ac:cxnSpMkLst>
            <pc:docMk/>
            <pc:sldMk cId="1514284015" sldId="301"/>
            <ac:cxnSpMk id="48" creationId="{00000000-0000-0000-0000-000000000000}"/>
          </ac:cxnSpMkLst>
        </pc:cxnChg>
        <pc:cxnChg chg="mod topLvl">
          <ac:chgData name="Ranga Rodrigo" userId="a3170934-3a61-42af-add7-eae42539158e" providerId="ADAL" clId="{7732C2AD-0C9F-43CF-BECF-57AAE0821824}" dt="2020-10-07T05:47:40.989" v="78" actId="165"/>
          <ac:cxnSpMkLst>
            <pc:docMk/>
            <pc:sldMk cId="1514284015" sldId="301"/>
            <ac:cxnSpMk id="54" creationId="{00000000-0000-0000-0000-000000000000}"/>
          </ac:cxnSpMkLst>
        </pc:cxnChg>
        <pc:cxnChg chg="mod topLvl">
          <ac:chgData name="Ranga Rodrigo" userId="a3170934-3a61-42af-add7-eae42539158e" providerId="ADAL" clId="{7732C2AD-0C9F-43CF-BECF-57AAE0821824}" dt="2020-10-07T05:47:40.989" v="78" actId="165"/>
          <ac:cxnSpMkLst>
            <pc:docMk/>
            <pc:sldMk cId="1514284015" sldId="301"/>
            <ac:cxnSpMk id="57" creationId="{00000000-0000-0000-0000-000000000000}"/>
          </ac:cxnSpMkLst>
        </pc:cxnChg>
      </pc:sldChg>
      <pc:sldChg chg="modSp new mod">
        <pc:chgData name="Ranga Rodrigo" userId="a3170934-3a61-42af-add7-eae42539158e" providerId="ADAL" clId="{7732C2AD-0C9F-43CF-BECF-57AAE0821824}" dt="2020-10-07T05:54:22.842" v="221" actId="20577"/>
        <pc:sldMkLst>
          <pc:docMk/>
          <pc:sldMk cId="3031180172" sldId="302"/>
        </pc:sldMkLst>
        <pc:spChg chg="mod">
          <ac:chgData name="Ranga Rodrigo" userId="a3170934-3a61-42af-add7-eae42539158e" providerId="ADAL" clId="{7732C2AD-0C9F-43CF-BECF-57AAE0821824}" dt="2020-10-07T05:54:22.842" v="221" actId="20577"/>
          <ac:spMkLst>
            <pc:docMk/>
            <pc:sldMk cId="3031180172" sldId="302"/>
            <ac:spMk id="2" creationId="{A0CD681F-B1A1-4315-97A1-238391F18E9B}"/>
          </ac:spMkLst>
        </pc:spChg>
      </pc:sldChg>
      <pc:sldChg chg="addSp modSp add mod modAnim">
        <pc:chgData name="Ranga Rodrigo" userId="a3170934-3a61-42af-add7-eae42539158e" providerId="ADAL" clId="{7732C2AD-0C9F-43CF-BECF-57AAE0821824}" dt="2020-10-07T05:55:56.865" v="258" actId="1076"/>
        <pc:sldMkLst>
          <pc:docMk/>
          <pc:sldMk cId="0" sldId="303"/>
        </pc:sldMkLst>
        <pc:spChg chg="add mod">
          <ac:chgData name="Ranga Rodrigo" userId="a3170934-3a61-42af-add7-eae42539158e" providerId="ADAL" clId="{7732C2AD-0C9F-43CF-BECF-57AAE0821824}" dt="2020-10-07T05:55:56.865" v="258" actId="1076"/>
          <ac:spMkLst>
            <pc:docMk/>
            <pc:sldMk cId="0" sldId="303"/>
            <ac:spMk id="35" creationId="{FC33E8FA-4767-40B3-BEB6-395D1D107C47}"/>
          </ac:spMkLst>
        </pc:spChg>
        <pc:grpChg chg="mod">
          <ac:chgData name="Ranga Rodrigo" userId="a3170934-3a61-42af-add7-eae42539158e" providerId="ADAL" clId="{7732C2AD-0C9F-43CF-BECF-57AAE0821824}" dt="2020-10-07T05:55:48.936" v="257" actId="1037"/>
          <ac:grpSpMkLst>
            <pc:docMk/>
            <pc:sldMk cId="0" sldId="303"/>
            <ac:grpSpMk id="55" creationId="{00000000-0000-0000-0000-000000000000}"/>
          </ac:grpSpMkLst>
        </pc:grpChg>
        <pc:grpChg chg="mod">
          <ac:chgData name="Ranga Rodrigo" userId="a3170934-3a61-42af-add7-eae42539158e" providerId="ADAL" clId="{7732C2AD-0C9F-43CF-BECF-57AAE0821824}" dt="2020-10-07T05:55:48.936" v="257" actId="1037"/>
          <ac:grpSpMkLst>
            <pc:docMk/>
            <pc:sldMk cId="0" sldId="303"/>
            <ac:grpSpMk id="62" creationId="{00000000-0000-0000-0000-000000000000}"/>
          </ac:grpSpMkLst>
        </pc:grpChg>
        <pc:grpChg chg="mod">
          <ac:chgData name="Ranga Rodrigo" userId="a3170934-3a61-42af-add7-eae42539158e" providerId="ADAL" clId="{7732C2AD-0C9F-43CF-BECF-57AAE0821824}" dt="2020-10-07T05:55:48.936" v="257" actId="1037"/>
          <ac:grpSpMkLst>
            <pc:docMk/>
            <pc:sldMk cId="0" sldId="303"/>
            <ac:grpSpMk id="63" creationId="{00000000-0000-0000-0000-000000000000}"/>
          </ac:grpSpMkLst>
        </pc:grpChg>
        <pc:grpChg chg="mod">
          <ac:chgData name="Ranga Rodrigo" userId="a3170934-3a61-42af-add7-eae42539158e" providerId="ADAL" clId="{7732C2AD-0C9F-43CF-BECF-57AAE0821824}" dt="2020-10-07T05:55:48.936" v="257" actId="1037"/>
          <ac:grpSpMkLst>
            <pc:docMk/>
            <pc:sldMk cId="0" sldId="303"/>
            <ac:grpSpMk id="64" creationId="{00000000-0000-0000-0000-000000000000}"/>
          </ac:grpSpMkLst>
        </pc:grpChg>
        <pc:picChg chg="mod">
          <ac:chgData name="Ranga Rodrigo" userId="a3170934-3a61-42af-add7-eae42539158e" providerId="ADAL" clId="{7732C2AD-0C9F-43CF-BECF-57AAE0821824}" dt="2020-10-07T05:55:48.936" v="257" actId="1037"/>
          <ac:picMkLst>
            <pc:docMk/>
            <pc:sldMk cId="0" sldId="303"/>
            <ac:picMk id="2" creationId="{00000000-0000-0000-0000-000000000000}"/>
          </ac:picMkLst>
        </pc:picChg>
      </pc:sldChg>
      <pc:sldChg chg="modSp add mod">
        <pc:chgData name="Ranga Rodrigo" userId="a3170934-3a61-42af-add7-eae42539158e" providerId="ADAL" clId="{7732C2AD-0C9F-43CF-BECF-57AAE0821824}" dt="2020-10-07T05:55:00.710" v="230" actId="1035"/>
        <pc:sldMkLst>
          <pc:docMk/>
          <pc:sldMk cId="0" sldId="304"/>
        </pc:sldMkLst>
        <pc:spChg chg="mod">
          <ac:chgData name="Ranga Rodrigo" userId="a3170934-3a61-42af-add7-eae42539158e" providerId="ADAL" clId="{7732C2AD-0C9F-43CF-BECF-57AAE0821824}" dt="2020-10-07T05:54:35.286" v="225" actId="27636"/>
          <ac:spMkLst>
            <pc:docMk/>
            <pc:sldMk cId="0" sldId="304"/>
            <ac:spMk id="2" creationId="{00000000-0000-0000-0000-000000000000}"/>
          </ac:spMkLst>
        </pc:spChg>
        <pc:spChg chg="mod">
          <ac:chgData name="Ranga Rodrigo" userId="a3170934-3a61-42af-add7-eae42539158e" providerId="ADAL" clId="{7732C2AD-0C9F-43CF-BECF-57AAE0821824}" dt="2020-10-07T05:55:00.710" v="230" actId="1035"/>
          <ac:spMkLst>
            <pc:docMk/>
            <pc:sldMk cId="0" sldId="304"/>
            <ac:spMk id="23" creationId="{00000000-0000-0000-0000-000000000000}"/>
          </ac:spMkLst>
        </pc:spChg>
      </pc:sldChg>
      <pc:sldChg chg="modSp add del mod">
        <pc:chgData name="Ranga Rodrigo" userId="a3170934-3a61-42af-add7-eae42539158e" providerId="ADAL" clId="{7732C2AD-0C9F-43CF-BECF-57AAE0821824}" dt="2020-10-07T06:30:19.649" v="294" actId="47"/>
        <pc:sldMkLst>
          <pc:docMk/>
          <pc:sldMk cId="3941179418" sldId="305"/>
        </pc:sldMkLst>
        <pc:spChg chg="mod">
          <ac:chgData name="Ranga Rodrigo" userId="a3170934-3a61-42af-add7-eae42539158e" providerId="ADAL" clId="{7732C2AD-0C9F-43CF-BECF-57AAE0821824}" dt="2020-10-07T06:27:39.506" v="263" actId="27636"/>
          <ac:spMkLst>
            <pc:docMk/>
            <pc:sldMk cId="3941179418" sldId="305"/>
            <ac:spMk id="2" creationId="{00000000-0000-0000-0000-000000000000}"/>
          </ac:spMkLst>
        </pc:spChg>
        <pc:spChg chg="mod">
          <ac:chgData name="Ranga Rodrigo" userId="a3170934-3a61-42af-add7-eae42539158e" providerId="ADAL" clId="{7732C2AD-0C9F-43CF-BECF-57AAE0821824}" dt="2020-10-07T06:56:08.473" v="356" actId="313"/>
          <ac:spMkLst>
            <pc:docMk/>
            <pc:sldMk cId="3941179418" sldId="305"/>
            <ac:spMk id="2" creationId="{6B642F88-8C40-4F40-83E6-FDF8BF8D3423}"/>
          </ac:spMkLst>
        </pc:spChg>
        <pc:spChg chg="mod">
          <ac:chgData name="Ranga Rodrigo" userId="a3170934-3a61-42af-add7-eae42539158e" providerId="ADAL" clId="{7732C2AD-0C9F-43CF-BECF-57AAE0821824}" dt="2020-10-07T06:56:04.666" v="355"/>
          <ac:spMkLst>
            <pc:docMk/>
            <pc:sldMk cId="3941179418" sldId="305"/>
            <ac:spMk id="3" creationId="{3AC51562-E2F1-48A9-B07F-B716F5490454}"/>
          </ac:spMkLst>
        </pc:spChg>
      </pc:sldChg>
      <pc:sldChg chg="modSp add del mod">
        <pc:chgData name="Ranga Rodrigo" userId="a3170934-3a61-42af-add7-eae42539158e" providerId="ADAL" clId="{7732C2AD-0C9F-43CF-BECF-57AAE0821824}" dt="2020-10-07T06:30:22.422" v="295" actId="47"/>
        <pc:sldMkLst>
          <pc:docMk/>
          <pc:sldMk cId="4269437737" sldId="306"/>
        </pc:sldMkLst>
        <pc:spChg chg="mod">
          <ac:chgData name="Ranga Rodrigo" userId="a3170934-3a61-42af-add7-eae42539158e" providerId="ADAL" clId="{7732C2AD-0C9F-43CF-BECF-57AAE0821824}" dt="2020-10-07T06:27:39.515" v="264" actId="27636"/>
          <ac:spMkLst>
            <pc:docMk/>
            <pc:sldMk cId="4269437737" sldId="306"/>
            <ac:spMk id="2" creationId="{00000000-0000-0000-0000-000000000000}"/>
          </ac:spMkLst>
        </pc:spChg>
        <pc:spChg chg="mod">
          <ac:chgData name="Ranga Rodrigo" userId="a3170934-3a61-42af-add7-eae42539158e" providerId="ADAL" clId="{7732C2AD-0C9F-43CF-BECF-57AAE0821824}" dt="2020-10-07T06:58:16.620" v="379" actId="20577"/>
          <ac:spMkLst>
            <pc:docMk/>
            <pc:sldMk cId="4269437737" sldId="306"/>
            <ac:spMk id="2" creationId="{846650E0-B2F6-4E8E-B2BC-77F50C37C5CF}"/>
          </ac:spMkLst>
        </pc:spChg>
        <pc:spChg chg="add mod">
          <ac:chgData name="Ranga Rodrigo" userId="a3170934-3a61-42af-add7-eae42539158e" providerId="ADAL" clId="{7732C2AD-0C9F-43CF-BECF-57AAE0821824}" dt="2020-10-07T07:00:21.198" v="400" actId="20577"/>
          <ac:spMkLst>
            <pc:docMk/>
            <pc:sldMk cId="4269437737" sldId="306"/>
            <ac:spMk id="3" creationId="{4F2A424E-1255-45BA-A0B4-29AA75AC7F51}"/>
          </ac:spMkLst>
        </pc:spChg>
        <pc:spChg chg="add mod">
          <ac:chgData name="Ranga Rodrigo" userId="a3170934-3a61-42af-add7-eae42539158e" providerId="ADAL" clId="{7732C2AD-0C9F-43CF-BECF-57AAE0821824}" dt="2020-10-07T06:59:14.966" v="387" actId="14100"/>
          <ac:spMkLst>
            <pc:docMk/>
            <pc:sldMk cId="4269437737" sldId="306"/>
            <ac:spMk id="5" creationId="{21F43699-FB11-4D2A-98F8-6C64AF3DCB4E}"/>
          </ac:spMkLst>
        </pc:spChg>
      </pc:sldChg>
      <pc:sldChg chg="modSp mod">
        <pc:chgData name="Ranga Rodrigo" userId="a3170934-3a61-42af-add7-eae42539158e" providerId="ADAL" clId="{7732C2AD-0C9F-43CF-BECF-57AAE0821824}" dt="2020-10-09T07:23:41.074" v="698" actId="20577"/>
        <pc:sldMkLst>
          <pc:docMk/>
          <pc:sldMk cId="489260995" sldId="307"/>
        </pc:sldMkLst>
        <pc:spChg chg="mod">
          <ac:chgData name="Ranga Rodrigo" userId="a3170934-3a61-42af-add7-eae42539158e" providerId="ADAL" clId="{7732C2AD-0C9F-43CF-BECF-57AAE0821824}" dt="2020-10-09T07:23:41.074" v="698" actId="20577"/>
          <ac:spMkLst>
            <pc:docMk/>
            <pc:sldMk cId="489260995" sldId="307"/>
            <ac:spMk id="2" creationId="{846650E0-B2F6-4E8E-B2BC-77F50C37C5CF}"/>
          </ac:spMkLst>
        </pc:spChg>
      </pc:sldChg>
      <pc:sldChg chg="addSp delSp modSp add mod">
        <pc:chgData name="Ranga Rodrigo" userId="a3170934-3a61-42af-add7-eae42539158e" providerId="ADAL" clId="{7732C2AD-0C9F-43CF-BECF-57AAE0821824}" dt="2020-10-07T15:16:44.143" v="418" actId="20577"/>
        <pc:sldMkLst>
          <pc:docMk/>
          <pc:sldMk cId="1100951373" sldId="307"/>
        </pc:sldMkLst>
        <pc:spChg chg="mod">
          <ac:chgData name="Ranga Rodrigo" userId="a3170934-3a61-42af-add7-eae42539158e" providerId="ADAL" clId="{7732C2AD-0C9F-43CF-BECF-57AAE0821824}" dt="2020-10-07T15:16:44.143" v="418" actId="20577"/>
          <ac:spMkLst>
            <pc:docMk/>
            <pc:sldMk cId="1100951373" sldId="307"/>
            <ac:spMk id="2" creationId="{846650E0-B2F6-4E8E-B2BC-77F50C37C5CF}"/>
          </ac:spMkLst>
        </pc:spChg>
        <pc:spChg chg="del">
          <ac:chgData name="Ranga Rodrigo" userId="a3170934-3a61-42af-add7-eae42539158e" providerId="ADAL" clId="{7732C2AD-0C9F-43CF-BECF-57AAE0821824}" dt="2020-10-07T07:01:03.507" v="407" actId="478"/>
          <ac:spMkLst>
            <pc:docMk/>
            <pc:sldMk cId="1100951373" sldId="307"/>
            <ac:spMk id="3" creationId="{4F2A424E-1255-45BA-A0B4-29AA75AC7F51}"/>
          </ac:spMkLst>
        </pc:spChg>
        <pc:picChg chg="add mod">
          <ac:chgData name="Ranga Rodrigo" userId="a3170934-3a61-42af-add7-eae42539158e" providerId="ADAL" clId="{7732C2AD-0C9F-43CF-BECF-57AAE0821824}" dt="2020-10-07T15:16:36.767" v="410" actId="14100"/>
          <ac:picMkLst>
            <pc:docMk/>
            <pc:sldMk cId="1100951373" sldId="307"/>
            <ac:picMk id="4" creationId="{7145C74C-1036-475F-A7FE-816468713FDB}"/>
          </ac:picMkLst>
        </pc:picChg>
      </pc:sldChg>
      <pc:sldChg chg="modSp mod">
        <pc:chgData name="Ranga Rodrigo" userId="a3170934-3a61-42af-add7-eae42539158e" providerId="ADAL" clId="{7732C2AD-0C9F-43CF-BECF-57AAE0821824}" dt="2020-10-09T07:23:46.123" v="703" actId="20577"/>
        <pc:sldMkLst>
          <pc:docMk/>
          <pc:sldMk cId="2123202372" sldId="308"/>
        </pc:sldMkLst>
        <pc:spChg chg="mod">
          <ac:chgData name="Ranga Rodrigo" userId="a3170934-3a61-42af-add7-eae42539158e" providerId="ADAL" clId="{7732C2AD-0C9F-43CF-BECF-57AAE0821824}" dt="2020-10-09T07:23:46.123" v="703" actId="20577"/>
          <ac:spMkLst>
            <pc:docMk/>
            <pc:sldMk cId="2123202372" sldId="308"/>
            <ac:spMk id="2" creationId="{846650E0-B2F6-4E8E-B2BC-77F50C37C5CF}"/>
          </ac:spMkLst>
        </pc:spChg>
      </pc:sldChg>
      <pc:sldChg chg="addSp delSp modSp add mod">
        <pc:chgData name="Ranga Rodrigo" userId="a3170934-3a61-42af-add7-eae42539158e" providerId="ADAL" clId="{7732C2AD-0C9F-43CF-BECF-57AAE0821824}" dt="2020-10-07T15:17:56.750" v="429" actId="14100"/>
        <pc:sldMkLst>
          <pc:docMk/>
          <pc:sldMk cId="3394986246" sldId="308"/>
        </pc:sldMkLst>
        <pc:spChg chg="mod">
          <ac:chgData name="Ranga Rodrigo" userId="a3170934-3a61-42af-add7-eae42539158e" providerId="ADAL" clId="{7732C2AD-0C9F-43CF-BECF-57AAE0821824}" dt="2020-10-07T15:17:20.652" v="426" actId="20577"/>
          <ac:spMkLst>
            <pc:docMk/>
            <pc:sldMk cId="3394986246" sldId="308"/>
            <ac:spMk id="2" creationId="{846650E0-B2F6-4E8E-B2BC-77F50C37C5CF}"/>
          </ac:spMkLst>
        </pc:spChg>
        <pc:picChg chg="add mod">
          <ac:chgData name="Ranga Rodrigo" userId="a3170934-3a61-42af-add7-eae42539158e" providerId="ADAL" clId="{7732C2AD-0C9F-43CF-BECF-57AAE0821824}" dt="2020-10-07T15:17:56.750" v="429" actId="14100"/>
          <ac:picMkLst>
            <pc:docMk/>
            <pc:sldMk cId="3394986246" sldId="308"/>
            <ac:picMk id="3" creationId="{A1A1581B-7E03-4305-B7AD-5BACAE2F6326}"/>
          </ac:picMkLst>
        </pc:picChg>
        <pc:picChg chg="del">
          <ac:chgData name="Ranga Rodrigo" userId="a3170934-3a61-42af-add7-eae42539158e" providerId="ADAL" clId="{7732C2AD-0C9F-43CF-BECF-57AAE0821824}" dt="2020-10-07T15:17:14.698" v="420" actId="478"/>
          <ac:picMkLst>
            <pc:docMk/>
            <pc:sldMk cId="3394986246" sldId="308"/>
            <ac:picMk id="4" creationId="{7145C74C-1036-475F-A7FE-816468713FDB}"/>
          </ac:picMkLst>
        </pc:picChg>
      </pc:sldChg>
      <pc:sldChg chg="modSp del mod">
        <pc:chgData name="Ranga Rodrigo" userId="a3170934-3a61-42af-add7-eae42539158e" providerId="ADAL" clId="{7732C2AD-0C9F-43CF-BECF-57AAE0821824}" dt="2020-10-09T08:31:12.490" v="746" actId="47"/>
        <pc:sldMkLst>
          <pc:docMk/>
          <pc:sldMk cId="2766437959" sldId="310"/>
        </pc:sldMkLst>
        <pc:graphicFrameChg chg="modGraphic">
          <ac:chgData name="Ranga Rodrigo" userId="a3170934-3a61-42af-add7-eae42539158e" providerId="ADAL" clId="{7732C2AD-0C9F-43CF-BECF-57AAE0821824}" dt="2020-10-09T08:30:45.241" v="743" actId="14100"/>
          <ac:graphicFrameMkLst>
            <pc:docMk/>
            <pc:sldMk cId="2766437959" sldId="310"/>
            <ac:graphicFrameMk id="4" creationId="{51285B45-8D66-43B6-A044-25DEA6756377}"/>
          </ac:graphicFrameMkLst>
        </pc:graphicFrameChg>
      </pc:sldChg>
      <pc:sldChg chg="addSp delSp modSp mod">
        <pc:chgData name="Ranga Rodrigo" userId="a3170934-3a61-42af-add7-eae42539158e" providerId="ADAL" clId="{7732C2AD-0C9F-43CF-BECF-57AAE0821824}" dt="2020-10-09T08:30:52.196" v="745" actId="1076"/>
        <pc:sldMkLst>
          <pc:docMk/>
          <pc:sldMk cId="4007296175" sldId="314"/>
        </pc:sldMkLst>
        <pc:spChg chg="add del">
          <ac:chgData name="Ranga Rodrigo" userId="a3170934-3a61-42af-add7-eae42539158e" providerId="ADAL" clId="{7732C2AD-0C9F-43CF-BECF-57AAE0821824}" dt="2020-10-09T08:30:18.983" v="733" actId="22"/>
          <ac:spMkLst>
            <pc:docMk/>
            <pc:sldMk cId="4007296175" sldId="314"/>
            <ac:spMk id="7" creationId="{DCCA6CDA-A52D-42AA-98DD-9BC82514E6BD}"/>
          </ac:spMkLst>
        </pc:spChg>
        <pc:graphicFrameChg chg="add mod">
          <ac:chgData name="Ranga Rodrigo" userId="a3170934-3a61-42af-add7-eae42539158e" providerId="ADAL" clId="{7732C2AD-0C9F-43CF-BECF-57AAE0821824}" dt="2020-10-09T08:30:52.196" v="745" actId="1076"/>
          <ac:graphicFrameMkLst>
            <pc:docMk/>
            <pc:sldMk cId="4007296175" sldId="314"/>
            <ac:graphicFrameMk id="5" creationId="{FD5128B9-BCED-46EB-9756-B00EDA73DC0C}"/>
          </ac:graphicFrameMkLst>
        </pc:graphicFrameChg>
      </pc:sldChg>
      <pc:sldChg chg="addSp delSp modSp new mod modAnim">
        <pc:chgData name="Ranga Rodrigo" userId="a3170934-3a61-42af-add7-eae42539158e" providerId="ADAL" clId="{7732C2AD-0C9F-43CF-BECF-57AAE0821824}" dt="2020-10-09T06:59:32.997" v="675"/>
        <pc:sldMkLst>
          <pc:docMk/>
          <pc:sldMk cId="583696990" sldId="333"/>
        </pc:sldMkLst>
        <pc:spChg chg="mod">
          <ac:chgData name="Ranga Rodrigo" userId="a3170934-3a61-42af-add7-eae42539158e" providerId="ADAL" clId="{7732C2AD-0C9F-43CF-BECF-57AAE0821824}" dt="2020-10-09T06:21:01.934" v="448" actId="20577"/>
          <ac:spMkLst>
            <pc:docMk/>
            <pc:sldMk cId="583696990" sldId="333"/>
            <ac:spMk id="2" creationId="{05C2017B-B397-4FD0-B5C7-E6F4FC971DB8}"/>
          </ac:spMkLst>
        </pc:spChg>
        <pc:spChg chg="add del mod">
          <ac:chgData name="Ranga Rodrigo" userId="a3170934-3a61-42af-add7-eae42539158e" providerId="ADAL" clId="{7732C2AD-0C9F-43CF-BECF-57AAE0821824}" dt="2020-10-09T06:21:21.535" v="452"/>
          <ac:spMkLst>
            <pc:docMk/>
            <pc:sldMk cId="583696990" sldId="333"/>
            <ac:spMk id="3" creationId="{C1400CF8-5A2F-4369-975D-9AB0933F3B02}"/>
          </ac:spMkLst>
        </pc:spChg>
        <pc:spChg chg="add mod">
          <ac:chgData name="Ranga Rodrigo" userId="a3170934-3a61-42af-add7-eae42539158e" providerId="ADAL" clId="{7732C2AD-0C9F-43CF-BECF-57AAE0821824}" dt="2020-10-09T06:38:17.812" v="591" actId="1035"/>
          <ac:spMkLst>
            <pc:docMk/>
            <pc:sldMk cId="583696990" sldId="333"/>
            <ac:spMk id="5" creationId="{075669DC-7E60-499E-8A60-391A38585A2B}"/>
          </ac:spMkLst>
        </pc:spChg>
        <pc:spChg chg="add mod">
          <ac:chgData name="Ranga Rodrigo" userId="a3170934-3a61-42af-add7-eae42539158e" providerId="ADAL" clId="{7732C2AD-0C9F-43CF-BECF-57AAE0821824}" dt="2020-10-09T06:35:59.821" v="571" actId="403"/>
          <ac:spMkLst>
            <pc:docMk/>
            <pc:sldMk cId="583696990" sldId="333"/>
            <ac:spMk id="6" creationId="{66EF2003-4149-45A1-AA0C-C1B7411997FE}"/>
          </ac:spMkLst>
        </pc:spChg>
        <pc:spChg chg="add mod">
          <ac:chgData name="Ranga Rodrigo" userId="a3170934-3a61-42af-add7-eae42539158e" providerId="ADAL" clId="{7732C2AD-0C9F-43CF-BECF-57AAE0821824}" dt="2020-10-09T06:39:07.301" v="602" actId="1076"/>
          <ac:spMkLst>
            <pc:docMk/>
            <pc:sldMk cId="583696990" sldId="333"/>
            <ac:spMk id="7" creationId="{EFD4B6B1-D272-42ED-8BC4-1AAA20D08C84}"/>
          </ac:spMkLst>
        </pc:spChg>
        <pc:spChg chg="add mod">
          <ac:chgData name="Ranga Rodrigo" userId="a3170934-3a61-42af-add7-eae42539158e" providerId="ADAL" clId="{7732C2AD-0C9F-43CF-BECF-57AAE0821824}" dt="2020-10-09T06:38:24.308" v="593" actId="571"/>
          <ac:spMkLst>
            <pc:docMk/>
            <pc:sldMk cId="583696990" sldId="333"/>
            <ac:spMk id="8" creationId="{FDE00EC8-66F9-4C0C-990E-365DFDA38B2E}"/>
          </ac:spMkLst>
        </pc:spChg>
        <pc:spChg chg="add mod">
          <ac:chgData name="Ranga Rodrigo" userId="a3170934-3a61-42af-add7-eae42539158e" providerId="ADAL" clId="{7732C2AD-0C9F-43CF-BECF-57AAE0821824}" dt="2020-10-09T06:45:31.574" v="660" actId="207"/>
          <ac:spMkLst>
            <pc:docMk/>
            <pc:sldMk cId="583696990" sldId="333"/>
            <ac:spMk id="9" creationId="{5BCA5C1B-0485-4836-8145-091C9197B628}"/>
          </ac:spMkLst>
        </pc:spChg>
        <pc:spChg chg="add mod">
          <ac:chgData name="Ranga Rodrigo" userId="a3170934-3a61-42af-add7-eae42539158e" providerId="ADAL" clId="{7732C2AD-0C9F-43CF-BECF-57AAE0821824}" dt="2020-10-09T06:39:05.554" v="601" actId="571"/>
          <ac:spMkLst>
            <pc:docMk/>
            <pc:sldMk cId="583696990" sldId="333"/>
            <ac:spMk id="10" creationId="{16ABCBBD-D4BE-448A-99E1-E93A28272E71}"/>
          </ac:spMkLst>
        </pc:spChg>
        <pc:spChg chg="add mod">
          <ac:chgData name="Ranga Rodrigo" userId="a3170934-3a61-42af-add7-eae42539158e" providerId="ADAL" clId="{7732C2AD-0C9F-43CF-BECF-57AAE0821824}" dt="2020-10-09T06:59:27.096" v="674" actId="403"/>
          <ac:spMkLst>
            <pc:docMk/>
            <pc:sldMk cId="583696990" sldId="333"/>
            <ac:spMk id="11" creationId="{0B19C037-1D0B-4023-95DD-39EE06D2B72B}"/>
          </ac:spMkLst>
        </pc:spChg>
      </pc:sldChg>
      <pc:sldChg chg="addSp delSp modSp add mod">
        <pc:chgData name="Ranga Rodrigo" userId="a3170934-3a61-42af-add7-eae42539158e" providerId="ADAL" clId="{7732C2AD-0C9F-43CF-BECF-57AAE0821824}" dt="2020-10-09T07:23:06.471" v="685" actId="478"/>
        <pc:sldMkLst>
          <pc:docMk/>
          <pc:sldMk cId="1584718216" sldId="334"/>
        </pc:sldMkLst>
        <pc:spChg chg="mod">
          <ac:chgData name="Ranga Rodrigo" userId="a3170934-3a61-42af-add7-eae42539158e" providerId="ADAL" clId="{7732C2AD-0C9F-43CF-BECF-57AAE0821824}" dt="2020-10-09T07:22:28.899" v="680" actId="20577"/>
          <ac:spMkLst>
            <pc:docMk/>
            <pc:sldMk cId="1584718216" sldId="334"/>
            <ac:spMk id="2" creationId="{846650E0-B2F6-4E8E-B2BC-77F50C37C5CF}"/>
          </ac:spMkLst>
        </pc:spChg>
        <pc:spChg chg="del">
          <ac:chgData name="Ranga Rodrigo" userId="a3170934-3a61-42af-add7-eae42539158e" providerId="ADAL" clId="{7732C2AD-0C9F-43CF-BECF-57AAE0821824}" dt="2020-10-09T07:23:06.471" v="685" actId="478"/>
          <ac:spMkLst>
            <pc:docMk/>
            <pc:sldMk cId="1584718216" sldId="334"/>
            <ac:spMk id="5" creationId="{21F43699-FB11-4D2A-98F8-6C64AF3DCB4E}"/>
          </ac:spMkLst>
        </pc:spChg>
        <pc:picChg chg="add mod">
          <ac:chgData name="Ranga Rodrigo" userId="a3170934-3a61-42af-add7-eae42539158e" providerId="ADAL" clId="{7732C2AD-0C9F-43CF-BECF-57AAE0821824}" dt="2020-10-09T07:23:03.761" v="684" actId="14100"/>
          <ac:picMkLst>
            <pc:docMk/>
            <pc:sldMk cId="1584718216" sldId="334"/>
            <ac:picMk id="3" creationId="{E6784831-BFA4-4BA1-B2FF-9CE3C5BBD81E}"/>
          </ac:picMkLst>
        </pc:picChg>
        <pc:picChg chg="del">
          <ac:chgData name="Ranga Rodrigo" userId="a3170934-3a61-42af-add7-eae42539158e" providerId="ADAL" clId="{7732C2AD-0C9F-43CF-BECF-57AAE0821824}" dt="2020-10-09T07:22:31.233" v="681" actId="478"/>
          <ac:picMkLst>
            <pc:docMk/>
            <pc:sldMk cId="1584718216" sldId="334"/>
            <ac:picMk id="4" creationId="{7145C74C-1036-475F-A7FE-816468713FDB}"/>
          </ac:picMkLst>
        </pc:picChg>
      </pc:sldChg>
      <pc:sldChg chg="addSp delSp modSp add mod">
        <pc:chgData name="Ranga Rodrigo" userId="a3170934-3a61-42af-add7-eae42539158e" providerId="ADAL" clId="{7732C2AD-0C9F-43CF-BECF-57AAE0821824}" dt="2020-10-09T07:25:10.605" v="704" actId="478"/>
        <pc:sldMkLst>
          <pc:docMk/>
          <pc:sldMk cId="135004283" sldId="335"/>
        </pc:sldMkLst>
        <pc:spChg chg="mod">
          <ac:chgData name="Ranga Rodrigo" userId="a3170934-3a61-42af-add7-eae42539158e" providerId="ADAL" clId="{7732C2AD-0C9F-43CF-BECF-57AAE0821824}" dt="2020-10-09T07:23:14.274" v="690" actId="20577"/>
          <ac:spMkLst>
            <pc:docMk/>
            <pc:sldMk cId="135004283" sldId="335"/>
            <ac:spMk id="2" creationId="{846650E0-B2F6-4E8E-B2BC-77F50C37C5CF}"/>
          </ac:spMkLst>
        </pc:spChg>
        <pc:spChg chg="del">
          <ac:chgData name="Ranga Rodrigo" userId="a3170934-3a61-42af-add7-eae42539158e" providerId="ADAL" clId="{7732C2AD-0C9F-43CF-BECF-57AAE0821824}" dt="2020-10-09T07:25:10.605" v="704" actId="478"/>
          <ac:spMkLst>
            <pc:docMk/>
            <pc:sldMk cId="135004283" sldId="335"/>
            <ac:spMk id="5" creationId="{21F43699-FB11-4D2A-98F8-6C64AF3DCB4E}"/>
          </ac:spMkLst>
        </pc:spChg>
        <pc:picChg chg="del">
          <ac:chgData name="Ranga Rodrigo" userId="a3170934-3a61-42af-add7-eae42539158e" providerId="ADAL" clId="{7732C2AD-0C9F-43CF-BECF-57AAE0821824}" dt="2020-10-09T07:23:09.671" v="686" actId="478"/>
          <ac:picMkLst>
            <pc:docMk/>
            <pc:sldMk cId="135004283" sldId="335"/>
            <ac:picMk id="3" creationId="{A1A1581B-7E03-4305-B7AD-5BACAE2F6326}"/>
          </ac:picMkLst>
        </pc:picChg>
        <pc:picChg chg="add mod">
          <ac:chgData name="Ranga Rodrigo" userId="a3170934-3a61-42af-add7-eae42539158e" providerId="ADAL" clId="{7732C2AD-0C9F-43CF-BECF-57AAE0821824}" dt="2020-10-09T07:23:33.498" v="693" actId="14100"/>
          <ac:picMkLst>
            <pc:docMk/>
            <pc:sldMk cId="135004283" sldId="335"/>
            <ac:picMk id="4" creationId="{96AED5C4-7916-4519-B954-8A5A829BA434}"/>
          </ac:picMkLst>
        </pc:picChg>
      </pc:sldChg>
      <pc:sldChg chg="addSp modSp new modAnim">
        <pc:chgData name="Ranga Rodrigo" userId="a3170934-3a61-42af-add7-eae42539158e" providerId="ADAL" clId="{7732C2AD-0C9F-43CF-BECF-57AAE0821824}" dt="2020-10-09T07:51:09.966" v="706"/>
        <pc:sldMkLst>
          <pc:docMk/>
          <pc:sldMk cId="1735753246" sldId="336"/>
        </pc:sldMkLst>
        <pc:picChg chg="add mod">
          <ac:chgData name="Ranga Rodrigo" userId="a3170934-3a61-42af-add7-eae42539158e" providerId="ADAL" clId="{7732C2AD-0C9F-43CF-BECF-57AAE0821824}" dt="2020-10-09T07:51:09.966" v="706"/>
          <ac:picMkLst>
            <pc:docMk/>
            <pc:sldMk cId="1735753246" sldId="336"/>
            <ac:picMk id="3" creationId="{07B52C94-0622-46B0-AF3B-E0FAD833AFBF}"/>
          </ac:picMkLst>
        </pc:picChg>
      </pc:sldChg>
      <pc:sldChg chg="addSp delSp modSp new mod modClrScheme chgLayout">
        <pc:chgData name="Ranga Rodrigo" userId="a3170934-3a61-42af-add7-eae42539158e" providerId="ADAL" clId="{7732C2AD-0C9F-43CF-BECF-57AAE0821824}" dt="2020-10-09T08:41:51.632" v="1230" actId="313"/>
        <pc:sldMkLst>
          <pc:docMk/>
          <pc:sldMk cId="1054752441" sldId="337"/>
        </pc:sldMkLst>
        <pc:spChg chg="del">
          <ac:chgData name="Ranga Rodrigo" userId="a3170934-3a61-42af-add7-eae42539158e" providerId="ADAL" clId="{7732C2AD-0C9F-43CF-BECF-57AAE0821824}" dt="2020-10-09T08:33:08.304" v="803" actId="700"/>
          <ac:spMkLst>
            <pc:docMk/>
            <pc:sldMk cId="1054752441" sldId="337"/>
            <ac:spMk id="2" creationId="{26B454AE-BA8C-411C-88BA-BFC54464A5AE}"/>
          </ac:spMkLst>
        </pc:spChg>
        <pc:spChg chg="mod ord">
          <ac:chgData name="Ranga Rodrigo" userId="a3170934-3a61-42af-add7-eae42539158e" providerId="ADAL" clId="{7732C2AD-0C9F-43CF-BECF-57AAE0821824}" dt="2020-10-09T08:33:26.277" v="812" actId="700"/>
          <ac:spMkLst>
            <pc:docMk/>
            <pc:sldMk cId="1054752441" sldId="337"/>
            <ac:spMk id="3" creationId="{55284D60-30DA-4358-BA08-C7E88E831D09}"/>
          </ac:spMkLst>
        </pc:spChg>
        <pc:spChg chg="add mod ord">
          <ac:chgData name="Ranga Rodrigo" userId="a3170934-3a61-42af-add7-eae42539158e" providerId="ADAL" clId="{7732C2AD-0C9F-43CF-BECF-57AAE0821824}" dt="2020-10-09T08:33:26.277" v="812" actId="700"/>
          <ac:spMkLst>
            <pc:docMk/>
            <pc:sldMk cId="1054752441" sldId="337"/>
            <ac:spMk id="4" creationId="{66A41D75-4EF1-45D1-9948-200F27E281A0}"/>
          </ac:spMkLst>
        </pc:spChg>
        <pc:spChg chg="add mod ord">
          <ac:chgData name="Ranga Rodrigo" userId="a3170934-3a61-42af-add7-eae42539158e" providerId="ADAL" clId="{7732C2AD-0C9F-43CF-BECF-57AAE0821824}" dt="2020-10-09T08:41:51.632" v="1230" actId="313"/>
          <ac:spMkLst>
            <pc:docMk/>
            <pc:sldMk cId="1054752441" sldId="337"/>
            <ac:spMk id="5" creationId="{920D4312-2523-4FEF-83CA-E75403BF0FE0}"/>
          </ac:spMkLst>
        </pc:spChg>
      </pc:sldChg>
      <pc:sldChg chg="addSp modSp new mod">
        <pc:chgData name="Ranga Rodrigo" userId="a3170934-3a61-42af-add7-eae42539158e" providerId="ADAL" clId="{7732C2AD-0C9F-43CF-BECF-57AAE0821824}" dt="2020-10-09T11:00:16.388" v="1678" actId="20577"/>
        <pc:sldMkLst>
          <pc:docMk/>
          <pc:sldMk cId="1384282484" sldId="338"/>
        </pc:sldMkLst>
        <pc:spChg chg="mod">
          <ac:chgData name="Ranga Rodrigo" userId="a3170934-3a61-42af-add7-eae42539158e" providerId="ADAL" clId="{7732C2AD-0C9F-43CF-BECF-57AAE0821824}" dt="2020-10-09T10:57:20.838" v="1246" actId="313"/>
          <ac:spMkLst>
            <pc:docMk/>
            <pc:sldMk cId="1384282484" sldId="338"/>
            <ac:spMk id="2" creationId="{C7802FEE-3D03-4CB2-8D95-1C7F886A4EAD}"/>
          </ac:spMkLst>
        </pc:spChg>
        <pc:spChg chg="add mod">
          <ac:chgData name="Ranga Rodrigo" userId="a3170934-3a61-42af-add7-eae42539158e" providerId="ADAL" clId="{7732C2AD-0C9F-43CF-BECF-57AAE0821824}" dt="2020-10-09T11:00:16.388" v="1678" actId="20577"/>
          <ac:spMkLst>
            <pc:docMk/>
            <pc:sldMk cId="1384282484" sldId="338"/>
            <ac:spMk id="4" creationId="{0B483A3B-14FA-4013-9BCA-10CEDE3F6DA2}"/>
          </ac:spMkLst>
        </pc:spChg>
      </pc:sldChg>
    </pc:docChg>
  </pc:docChgLst>
  <pc:docChgLst>
    <pc:chgData name="Ranga Rodrigo" userId="a3170934-3a61-42af-add7-eae42539158e" providerId="ADAL" clId="{0120EB5B-BD71-4391-9A73-67D57C3C8EA7}"/>
    <pc:docChg chg="modSld">
      <pc:chgData name="Ranga Rodrigo" userId="a3170934-3a61-42af-add7-eae42539158e" providerId="ADAL" clId="{0120EB5B-BD71-4391-9A73-67D57C3C8EA7}" dt="2021-03-19T02:46:11.236" v="0"/>
      <pc:docMkLst>
        <pc:docMk/>
      </pc:docMkLst>
      <pc:sldChg chg="addSp">
        <pc:chgData name="Ranga Rodrigo" userId="a3170934-3a61-42af-add7-eae42539158e" providerId="ADAL" clId="{0120EB5B-BD71-4391-9A73-67D57C3C8EA7}" dt="2021-03-19T02:46:11.236" v="0"/>
        <pc:sldMkLst>
          <pc:docMk/>
          <pc:sldMk cId="0" sldId="303"/>
        </pc:sldMkLst>
        <pc:inkChg chg="add">
          <ac:chgData name="Ranga Rodrigo" userId="a3170934-3a61-42af-add7-eae42539158e" providerId="ADAL" clId="{0120EB5B-BD71-4391-9A73-67D57C3C8EA7}" dt="2021-03-19T02:46:11.236" v="0"/>
          <ac:inkMkLst>
            <pc:docMk/>
            <pc:sldMk cId="0" sldId="303"/>
            <ac:inkMk id="5" creationId="{4053DC18-EAA3-4355-AC17-D05D5622D532}"/>
          </ac:inkMkLst>
        </pc:inkChg>
      </pc:sldChg>
    </pc:docChg>
  </pc:docChgLst>
  <pc:docChgLst>
    <pc:chgData name="Ranga Rodrigo" userId="a3170934-3a61-42af-add7-eae42539158e" providerId="ADAL" clId="{41111CB7-BB2C-43E8-B5DE-4C2D02C9585D}"/>
    <pc:docChg chg="undo custSel addSld delSld modSld addSection modSection">
      <pc:chgData name="Ranga Rodrigo" userId="a3170934-3a61-42af-add7-eae42539158e" providerId="ADAL" clId="{41111CB7-BB2C-43E8-B5DE-4C2D02C9585D}" dt="2021-05-17T07:18:18.106" v="885" actId="20577"/>
      <pc:docMkLst>
        <pc:docMk/>
      </pc:docMkLst>
      <pc:sldChg chg="add">
        <pc:chgData name="Ranga Rodrigo" userId="a3170934-3a61-42af-add7-eae42539158e" providerId="ADAL" clId="{41111CB7-BB2C-43E8-B5DE-4C2D02C9585D}" dt="2021-05-17T07:10:36.976" v="635"/>
        <pc:sldMkLst>
          <pc:docMk/>
          <pc:sldMk cId="459060091" sldId="269"/>
        </pc:sldMkLst>
      </pc:sldChg>
      <pc:sldChg chg="add">
        <pc:chgData name="Ranga Rodrigo" userId="a3170934-3a61-42af-add7-eae42539158e" providerId="ADAL" clId="{41111CB7-BB2C-43E8-B5DE-4C2D02C9585D}" dt="2021-05-17T07:10:36.976" v="635"/>
        <pc:sldMkLst>
          <pc:docMk/>
          <pc:sldMk cId="379831240" sldId="273"/>
        </pc:sldMkLst>
      </pc:sldChg>
      <pc:sldChg chg="del">
        <pc:chgData name="Ranga Rodrigo" userId="a3170934-3a61-42af-add7-eae42539158e" providerId="ADAL" clId="{41111CB7-BB2C-43E8-B5DE-4C2D02C9585D}" dt="2021-05-17T07:10:21.556" v="634" actId="2696"/>
        <pc:sldMkLst>
          <pc:docMk/>
          <pc:sldMk cId="231858581" sldId="274"/>
        </pc:sldMkLst>
      </pc:sldChg>
      <pc:sldChg chg="del">
        <pc:chgData name="Ranga Rodrigo" userId="a3170934-3a61-42af-add7-eae42539158e" providerId="ADAL" clId="{41111CB7-BB2C-43E8-B5DE-4C2D02C9585D}" dt="2021-05-17T07:10:21.556" v="634" actId="2696"/>
        <pc:sldMkLst>
          <pc:docMk/>
          <pc:sldMk cId="390578145" sldId="275"/>
        </pc:sldMkLst>
      </pc:sldChg>
      <pc:sldChg chg="del">
        <pc:chgData name="Ranga Rodrigo" userId="a3170934-3a61-42af-add7-eae42539158e" providerId="ADAL" clId="{41111CB7-BB2C-43E8-B5DE-4C2D02C9585D}" dt="2021-05-17T07:10:21.556" v="634" actId="2696"/>
        <pc:sldMkLst>
          <pc:docMk/>
          <pc:sldMk cId="1514284015" sldId="301"/>
        </pc:sldMkLst>
      </pc:sldChg>
      <pc:sldChg chg="addSp delSp mod">
        <pc:chgData name="Ranga Rodrigo" userId="a3170934-3a61-42af-add7-eae42539158e" providerId="ADAL" clId="{41111CB7-BB2C-43E8-B5DE-4C2D02C9585D}" dt="2021-05-17T04:54:23.829" v="3" actId="22"/>
        <pc:sldMkLst>
          <pc:docMk/>
          <pc:sldMk cId="583696990" sldId="333"/>
        </pc:sldMkLst>
        <pc:spChg chg="add del">
          <ac:chgData name="Ranga Rodrigo" userId="a3170934-3a61-42af-add7-eae42539158e" providerId="ADAL" clId="{41111CB7-BB2C-43E8-B5DE-4C2D02C9585D}" dt="2021-05-17T04:54:18.971" v="1" actId="22"/>
          <ac:spMkLst>
            <pc:docMk/>
            <pc:sldMk cId="583696990" sldId="333"/>
            <ac:spMk id="10" creationId="{3BF76271-D14E-447D-92D4-A44D9CD3ADC2}"/>
          </ac:spMkLst>
        </pc:spChg>
        <pc:spChg chg="add del">
          <ac:chgData name="Ranga Rodrigo" userId="a3170934-3a61-42af-add7-eae42539158e" providerId="ADAL" clId="{41111CB7-BB2C-43E8-B5DE-4C2D02C9585D}" dt="2021-05-17T04:54:23.829" v="3" actId="22"/>
          <ac:spMkLst>
            <pc:docMk/>
            <pc:sldMk cId="583696990" sldId="333"/>
            <ac:spMk id="13" creationId="{AC807538-5717-4688-ACFC-CC5E0152C082}"/>
          </ac:spMkLst>
        </pc:spChg>
      </pc:sldChg>
      <pc:sldChg chg="addSp delSp modSp add mod">
        <pc:chgData name="Ranga Rodrigo" userId="a3170934-3a61-42af-add7-eae42539158e" providerId="ADAL" clId="{41111CB7-BB2C-43E8-B5DE-4C2D02C9585D}" dt="2021-05-17T06:54:58.912" v="506"/>
        <pc:sldMkLst>
          <pc:docMk/>
          <pc:sldMk cId="3741453004" sldId="340"/>
        </pc:sldMkLst>
        <pc:spChg chg="mod">
          <ac:chgData name="Ranga Rodrigo" userId="a3170934-3a61-42af-add7-eae42539158e" providerId="ADAL" clId="{41111CB7-BB2C-43E8-B5DE-4C2D02C9585D}" dt="2021-05-17T05:14:25.085" v="194" actId="20577"/>
          <ac:spMkLst>
            <pc:docMk/>
            <pc:sldMk cId="3741453004" sldId="340"/>
            <ac:spMk id="2" creationId="{C7802FEE-3D03-4CB2-8D95-1C7F886A4EAD}"/>
          </ac:spMkLst>
        </pc:spChg>
        <pc:spChg chg="mod">
          <ac:chgData name="Ranga Rodrigo" userId="a3170934-3a61-42af-add7-eae42539158e" providerId="ADAL" clId="{41111CB7-BB2C-43E8-B5DE-4C2D02C9585D}" dt="2021-05-17T05:18:09.313" v="241" actId="115"/>
          <ac:spMkLst>
            <pc:docMk/>
            <pc:sldMk cId="3741453004" sldId="340"/>
            <ac:spMk id="4" creationId="{0B483A3B-14FA-4013-9BCA-10CEDE3F6DA2}"/>
          </ac:spMkLst>
        </pc:spChg>
        <pc:spChg chg="add del">
          <ac:chgData name="Ranga Rodrigo" userId="a3170934-3a61-42af-add7-eae42539158e" providerId="ADAL" clId="{41111CB7-BB2C-43E8-B5DE-4C2D02C9585D}" dt="2021-05-17T05:00:57.102" v="32" actId="22"/>
          <ac:spMkLst>
            <pc:docMk/>
            <pc:sldMk cId="3741453004" sldId="340"/>
            <ac:spMk id="6" creationId="{716143A4-E5C5-4233-BE81-BA8B63F55F96}"/>
          </ac:spMkLst>
        </pc:spChg>
        <pc:spChg chg="add mod">
          <ac:chgData name="Ranga Rodrigo" userId="a3170934-3a61-42af-add7-eae42539158e" providerId="ADAL" clId="{41111CB7-BB2C-43E8-B5DE-4C2D02C9585D}" dt="2021-05-17T05:09:52.506" v="127" actId="121"/>
          <ac:spMkLst>
            <pc:docMk/>
            <pc:sldMk cId="3741453004" sldId="340"/>
            <ac:spMk id="7" creationId="{1DC8E53F-1D62-41A9-B7D8-0A09F15EB8FE}"/>
          </ac:spMkLst>
        </pc:spChg>
        <pc:spChg chg="add mod">
          <ac:chgData name="Ranga Rodrigo" userId="a3170934-3a61-42af-add7-eae42539158e" providerId="ADAL" clId="{41111CB7-BB2C-43E8-B5DE-4C2D02C9585D}" dt="2021-05-17T05:09:54.625" v="128" actId="121"/>
          <ac:spMkLst>
            <pc:docMk/>
            <pc:sldMk cId="3741453004" sldId="340"/>
            <ac:spMk id="8" creationId="{00C560AC-543A-4216-8930-C37824627492}"/>
          </ac:spMkLst>
        </pc:spChg>
        <pc:spChg chg="add mod">
          <ac:chgData name="Ranga Rodrigo" userId="a3170934-3a61-42af-add7-eae42539158e" providerId="ADAL" clId="{41111CB7-BB2C-43E8-B5DE-4C2D02C9585D}" dt="2021-05-17T05:10:34.408" v="133" actId="20577"/>
          <ac:spMkLst>
            <pc:docMk/>
            <pc:sldMk cId="3741453004" sldId="340"/>
            <ac:spMk id="9" creationId="{00C9E9F4-4961-4F20-9DD8-362F21FA903B}"/>
          </ac:spMkLst>
        </pc:spChg>
        <pc:spChg chg="add mod">
          <ac:chgData name="Ranga Rodrigo" userId="a3170934-3a61-42af-add7-eae42539158e" providerId="ADAL" clId="{41111CB7-BB2C-43E8-B5DE-4C2D02C9585D}" dt="2021-05-17T05:12:13.874" v="180" actId="1076"/>
          <ac:spMkLst>
            <pc:docMk/>
            <pc:sldMk cId="3741453004" sldId="340"/>
            <ac:spMk id="10" creationId="{B2E8D6CC-5CD3-4398-86D4-62B6864CFDE8}"/>
          </ac:spMkLst>
        </pc:spChg>
        <pc:spChg chg="add mod">
          <ac:chgData name="Ranga Rodrigo" userId="a3170934-3a61-42af-add7-eae42539158e" providerId="ADAL" clId="{41111CB7-BB2C-43E8-B5DE-4C2D02C9585D}" dt="2021-05-17T05:12:30.352" v="182" actId="1076"/>
          <ac:spMkLst>
            <pc:docMk/>
            <pc:sldMk cId="3741453004" sldId="340"/>
            <ac:spMk id="11" creationId="{7F754919-0CA0-4E75-997F-F1D3359BADCB}"/>
          </ac:spMkLst>
        </pc:spChg>
        <pc:spChg chg="add mod">
          <ac:chgData name="Ranga Rodrigo" userId="a3170934-3a61-42af-add7-eae42539158e" providerId="ADAL" clId="{41111CB7-BB2C-43E8-B5DE-4C2D02C9585D}" dt="2021-05-17T06:54:58.912" v="506"/>
          <ac:spMkLst>
            <pc:docMk/>
            <pc:sldMk cId="3741453004" sldId="340"/>
            <ac:spMk id="12" creationId="{8C197158-8651-4B21-86D7-07FC2516F61B}"/>
          </ac:spMkLst>
        </pc:spChg>
      </pc:sldChg>
      <pc:sldChg chg="addSp delSp modSp add mod">
        <pc:chgData name="Ranga Rodrigo" userId="a3170934-3a61-42af-add7-eae42539158e" providerId="ADAL" clId="{41111CB7-BB2C-43E8-B5DE-4C2D02C9585D}" dt="2021-05-17T06:54:41.655" v="502" actId="2711"/>
        <pc:sldMkLst>
          <pc:docMk/>
          <pc:sldMk cId="81660742" sldId="341"/>
        </pc:sldMkLst>
        <pc:spChg chg="mod">
          <ac:chgData name="Ranga Rodrigo" userId="a3170934-3a61-42af-add7-eae42539158e" providerId="ADAL" clId="{41111CB7-BB2C-43E8-B5DE-4C2D02C9585D}" dt="2021-05-17T05:14:21.561" v="192" actId="20577"/>
          <ac:spMkLst>
            <pc:docMk/>
            <pc:sldMk cId="81660742" sldId="341"/>
            <ac:spMk id="2" creationId="{C7802FEE-3D03-4CB2-8D95-1C7F886A4EAD}"/>
          </ac:spMkLst>
        </pc:spChg>
        <pc:spChg chg="mod">
          <ac:chgData name="Ranga Rodrigo" userId="a3170934-3a61-42af-add7-eae42539158e" providerId="ADAL" clId="{41111CB7-BB2C-43E8-B5DE-4C2D02C9585D}" dt="2021-05-17T05:13:02.893" v="190" actId="207"/>
          <ac:spMkLst>
            <pc:docMk/>
            <pc:sldMk cId="81660742" sldId="341"/>
            <ac:spMk id="4" creationId="{0B483A3B-14FA-4013-9BCA-10CEDE3F6DA2}"/>
          </ac:spMkLst>
        </pc:spChg>
        <pc:spChg chg="del">
          <ac:chgData name="Ranga Rodrigo" userId="a3170934-3a61-42af-add7-eae42539158e" providerId="ADAL" clId="{41111CB7-BB2C-43E8-B5DE-4C2D02C9585D}" dt="2021-05-17T05:12:48.623" v="185" actId="478"/>
          <ac:spMkLst>
            <pc:docMk/>
            <pc:sldMk cId="81660742" sldId="341"/>
            <ac:spMk id="7" creationId="{1DC8E53F-1D62-41A9-B7D8-0A09F15EB8FE}"/>
          </ac:spMkLst>
        </pc:spChg>
        <pc:spChg chg="del">
          <ac:chgData name="Ranga Rodrigo" userId="a3170934-3a61-42af-add7-eae42539158e" providerId="ADAL" clId="{41111CB7-BB2C-43E8-B5DE-4C2D02C9585D}" dt="2021-05-17T05:12:50.192" v="186" actId="478"/>
          <ac:spMkLst>
            <pc:docMk/>
            <pc:sldMk cId="81660742" sldId="341"/>
            <ac:spMk id="8" creationId="{00C560AC-543A-4216-8930-C37824627492}"/>
          </ac:spMkLst>
        </pc:spChg>
        <pc:spChg chg="del">
          <ac:chgData name="Ranga Rodrigo" userId="a3170934-3a61-42af-add7-eae42539158e" providerId="ADAL" clId="{41111CB7-BB2C-43E8-B5DE-4C2D02C9585D}" dt="2021-05-17T05:12:52.340" v="187" actId="478"/>
          <ac:spMkLst>
            <pc:docMk/>
            <pc:sldMk cId="81660742" sldId="341"/>
            <ac:spMk id="9" creationId="{00C9E9F4-4961-4F20-9DD8-362F21FA903B}"/>
          </ac:spMkLst>
        </pc:spChg>
        <pc:spChg chg="del">
          <ac:chgData name="Ranga Rodrigo" userId="a3170934-3a61-42af-add7-eae42539158e" providerId="ADAL" clId="{41111CB7-BB2C-43E8-B5DE-4C2D02C9585D}" dt="2021-05-17T05:12:53.455" v="188" actId="478"/>
          <ac:spMkLst>
            <pc:docMk/>
            <pc:sldMk cId="81660742" sldId="341"/>
            <ac:spMk id="10" creationId="{B2E8D6CC-5CD3-4398-86D4-62B6864CFDE8}"/>
          </ac:spMkLst>
        </pc:spChg>
        <pc:spChg chg="del">
          <ac:chgData name="Ranga Rodrigo" userId="a3170934-3a61-42af-add7-eae42539158e" providerId="ADAL" clId="{41111CB7-BB2C-43E8-B5DE-4C2D02C9585D}" dt="2021-05-17T05:12:55.262" v="189" actId="478"/>
          <ac:spMkLst>
            <pc:docMk/>
            <pc:sldMk cId="81660742" sldId="341"/>
            <ac:spMk id="11" creationId="{7F754919-0CA0-4E75-997F-F1D3359BADCB}"/>
          </ac:spMkLst>
        </pc:spChg>
        <pc:spChg chg="add mod">
          <ac:chgData name="Ranga Rodrigo" userId="a3170934-3a61-42af-add7-eae42539158e" providerId="ADAL" clId="{41111CB7-BB2C-43E8-B5DE-4C2D02C9585D}" dt="2021-05-17T06:54:41.655" v="502" actId="2711"/>
          <ac:spMkLst>
            <pc:docMk/>
            <pc:sldMk cId="81660742" sldId="341"/>
            <ac:spMk id="12" creationId="{7DF3A816-53F2-42E7-AD62-3A7C636A53DA}"/>
          </ac:spMkLst>
        </pc:spChg>
      </pc:sldChg>
      <pc:sldChg chg="modSp add del mod">
        <pc:chgData name="Ranga Rodrigo" userId="a3170934-3a61-42af-add7-eae42539158e" providerId="ADAL" clId="{41111CB7-BB2C-43E8-B5DE-4C2D02C9585D}" dt="2021-05-17T05:12:36.102" v="183" actId="47"/>
        <pc:sldMkLst>
          <pc:docMk/>
          <pc:sldMk cId="2115541981" sldId="341"/>
        </pc:sldMkLst>
        <pc:spChg chg="mod">
          <ac:chgData name="Ranga Rodrigo" userId="a3170934-3a61-42af-add7-eae42539158e" providerId="ADAL" clId="{41111CB7-BB2C-43E8-B5DE-4C2D02C9585D}" dt="2021-05-17T05:01:54.126" v="40" actId="207"/>
          <ac:spMkLst>
            <pc:docMk/>
            <pc:sldMk cId="2115541981" sldId="341"/>
            <ac:spMk id="4" creationId="{0B483A3B-14FA-4013-9BCA-10CEDE3F6DA2}"/>
          </ac:spMkLst>
        </pc:spChg>
      </pc:sldChg>
      <pc:sldChg chg="addSp modSp new mod">
        <pc:chgData name="Ranga Rodrigo" userId="a3170934-3a61-42af-add7-eae42539158e" providerId="ADAL" clId="{41111CB7-BB2C-43E8-B5DE-4C2D02C9585D}" dt="2021-05-17T06:54:54.284" v="504"/>
        <pc:sldMkLst>
          <pc:docMk/>
          <pc:sldMk cId="394829460" sldId="342"/>
        </pc:sldMkLst>
        <pc:spChg chg="mod">
          <ac:chgData name="Ranga Rodrigo" userId="a3170934-3a61-42af-add7-eae42539158e" providerId="ADAL" clId="{41111CB7-BB2C-43E8-B5DE-4C2D02C9585D}" dt="2021-05-17T05:18:35.582" v="264" actId="313"/>
          <ac:spMkLst>
            <pc:docMk/>
            <pc:sldMk cId="394829460" sldId="342"/>
            <ac:spMk id="2" creationId="{E0F692C6-308C-4C9F-B678-4A33082B6F86}"/>
          </ac:spMkLst>
        </pc:spChg>
        <pc:spChg chg="mod">
          <ac:chgData name="Ranga Rodrigo" userId="a3170934-3a61-42af-add7-eae42539158e" providerId="ADAL" clId="{41111CB7-BB2C-43E8-B5DE-4C2D02C9585D}" dt="2021-05-17T05:17:19.115" v="233" actId="20577"/>
          <ac:spMkLst>
            <pc:docMk/>
            <pc:sldMk cId="394829460" sldId="342"/>
            <ac:spMk id="3" creationId="{876311B2-C67F-4253-A39A-2369CE44B9B1}"/>
          </ac:spMkLst>
        </pc:spChg>
        <pc:spChg chg="add mod">
          <ac:chgData name="Ranga Rodrigo" userId="a3170934-3a61-42af-add7-eae42539158e" providerId="ADAL" clId="{41111CB7-BB2C-43E8-B5DE-4C2D02C9585D}" dt="2021-05-17T06:54:54.284" v="504"/>
          <ac:spMkLst>
            <pc:docMk/>
            <pc:sldMk cId="394829460" sldId="342"/>
            <ac:spMk id="5" creationId="{1104E5B0-8774-4879-9E34-DDF6ED55FDBD}"/>
          </ac:spMkLst>
        </pc:spChg>
      </pc:sldChg>
      <pc:sldChg chg="addSp modSp new mod modAnim">
        <pc:chgData name="Ranga Rodrigo" userId="a3170934-3a61-42af-add7-eae42539158e" providerId="ADAL" clId="{41111CB7-BB2C-43E8-B5DE-4C2D02C9585D}" dt="2021-05-17T05:26:53.891" v="345"/>
        <pc:sldMkLst>
          <pc:docMk/>
          <pc:sldMk cId="50727647" sldId="343"/>
        </pc:sldMkLst>
        <pc:spChg chg="mod">
          <ac:chgData name="Ranga Rodrigo" userId="a3170934-3a61-42af-add7-eae42539158e" providerId="ADAL" clId="{41111CB7-BB2C-43E8-B5DE-4C2D02C9585D}" dt="2021-05-17T05:20:31.197" v="276" actId="6549"/>
          <ac:spMkLst>
            <pc:docMk/>
            <pc:sldMk cId="50727647" sldId="343"/>
            <ac:spMk id="2" creationId="{DF6E315F-B0F5-49C1-BE23-F1271EF8A0D5}"/>
          </ac:spMkLst>
        </pc:spChg>
        <pc:spChg chg="add mod">
          <ac:chgData name="Ranga Rodrigo" userId="a3170934-3a61-42af-add7-eae42539158e" providerId="ADAL" clId="{41111CB7-BB2C-43E8-B5DE-4C2D02C9585D}" dt="2021-05-17T05:25:16.353" v="316" actId="17032"/>
          <ac:spMkLst>
            <pc:docMk/>
            <pc:sldMk cId="50727647" sldId="343"/>
            <ac:spMk id="4" creationId="{BFE48E23-F522-4E1F-87DB-170320319D3B}"/>
          </ac:spMkLst>
        </pc:spChg>
        <pc:spChg chg="add mod">
          <ac:chgData name="Ranga Rodrigo" userId="a3170934-3a61-42af-add7-eae42539158e" providerId="ADAL" clId="{41111CB7-BB2C-43E8-B5DE-4C2D02C9585D}" dt="2021-05-17T05:25:16.353" v="316" actId="17032"/>
          <ac:spMkLst>
            <pc:docMk/>
            <pc:sldMk cId="50727647" sldId="343"/>
            <ac:spMk id="5" creationId="{2D448297-4393-44CD-B93A-E17B3CEA3240}"/>
          </ac:spMkLst>
        </pc:spChg>
        <pc:spChg chg="add mod">
          <ac:chgData name="Ranga Rodrigo" userId="a3170934-3a61-42af-add7-eae42539158e" providerId="ADAL" clId="{41111CB7-BB2C-43E8-B5DE-4C2D02C9585D}" dt="2021-05-17T05:25:16.353" v="316" actId="17032"/>
          <ac:spMkLst>
            <pc:docMk/>
            <pc:sldMk cId="50727647" sldId="343"/>
            <ac:spMk id="6" creationId="{CB259660-E41D-4AF3-8234-7094D2CBAA1C}"/>
          </ac:spMkLst>
        </pc:spChg>
        <pc:spChg chg="add mod">
          <ac:chgData name="Ranga Rodrigo" userId="a3170934-3a61-42af-add7-eae42539158e" providerId="ADAL" clId="{41111CB7-BB2C-43E8-B5DE-4C2D02C9585D}" dt="2021-05-17T05:25:16.353" v="316" actId="17032"/>
          <ac:spMkLst>
            <pc:docMk/>
            <pc:sldMk cId="50727647" sldId="343"/>
            <ac:spMk id="7" creationId="{55AE2C1E-8E6C-456C-A8F1-3B04EBD91C06}"/>
          </ac:spMkLst>
        </pc:spChg>
        <pc:spChg chg="add mod">
          <ac:chgData name="Ranga Rodrigo" userId="a3170934-3a61-42af-add7-eae42539158e" providerId="ADAL" clId="{41111CB7-BB2C-43E8-B5DE-4C2D02C9585D}" dt="2021-05-17T05:24:57.602" v="315" actId="1076"/>
          <ac:spMkLst>
            <pc:docMk/>
            <pc:sldMk cId="50727647" sldId="343"/>
            <ac:spMk id="8" creationId="{E351DFF6-663E-44D9-99C1-38106E6094D3}"/>
          </ac:spMkLst>
        </pc:spChg>
        <pc:spChg chg="add mod">
          <ac:chgData name="Ranga Rodrigo" userId="a3170934-3a61-42af-add7-eae42539158e" providerId="ADAL" clId="{41111CB7-BB2C-43E8-B5DE-4C2D02C9585D}" dt="2021-05-17T05:26:29.606" v="341" actId="13822"/>
          <ac:spMkLst>
            <pc:docMk/>
            <pc:sldMk cId="50727647" sldId="343"/>
            <ac:spMk id="9" creationId="{BB5B8CE6-F8AC-45EC-806F-D5F6D737AC55}"/>
          </ac:spMkLst>
        </pc:spChg>
        <pc:spChg chg="add mod">
          <ac:chgData name="Ranga Rodrigo" userId="a3170934-3a61-42af-add7-eae42539158e" providerId="ADAL" clId="{41111CB7-BB2C-43E8-B5DE-4C2D02C9585D}" dt="2021-05-17T05:26:29.606" v="341" actId="13822"/>
          <ac:spMkLst>
            <pc:docMk/>
            <pc:sldMk cId="50727647" sldId="343"/>
            <ac:spMk id="10" creationId="{3F54AE60-EC78-490B-B878-9145A338BE16}"/>
          </ac:spMkLst>
        </pc:spChg>
        <pc:spChg chg="add mod">
          <ac:chgData name="Ranga Rodrigo" userId="a3170934-3a61-42af-add7-eae42539158e" providerId="ADAL" clId="{41111CB7-BB2C-43E8-B5DE-4C2D02C9585D}" dt="2021-05-17T05:25:55.862" v="335" actId="571"/>
          <ac:spMkLst>
            <pc:docMk/>
            <pc:sldMk cId="50727647" sldId="343"/>
            <ac:spMk id="11" creationId="{95A571EE-5629-49D5-B7AD-F795C983F645}"/>
          </ac:spMkLst>
        </pc:spChg>
      </pc:sldChg>
      <pc:sldChg chg="addSp delSp modSp add mod">
        <pc:chgData name="Ranga Rodrigo" userId="a3170934-3a61-42af-add7-eae42539158e" providerId="ADAL" clId="{41111CB7-BB2C-43E8-B5DE-4C2D02C9585D}" dt="2021-05-17T06:54:56.772" v="505"/>
        <pc:sldMkLst>
          <pc:docMk/>
          <pc:sldMk cId="3145947833" sldId="344"/>
        </pc:sldMkLst>
        <pc:spChg chg="mod">
          <ac:chgData name="Ranga Rodrigo" userId="a3170934-3a61-42af-add7-eae42539158e" providerId="ADAL" clId="{41111CB7-BB2C-43E8-B5DE-4C2D02C9585D}" dt="2021-05-17T06:42:23.546" v="352" actId="20577"/>
          <ac:spMkLst>
            <pc:docMk/>
            <pc:sldMk cId="3145947833" sldId="344"/>
            <ac:spMk id="2" creationId="{C7802FEE-3D03-4CB2-8D95-1C7F886A4EAD}"/>
          </ac:spMkLst>
        </pc:spChg>
        <pc:spChg chg="del">
          <ac:chgData name="Ranga Rodrigo" userId="a3170934-3a61-42af-add7-eae42539158e" providerId="ADAL" clId="{41111CB7-BB2C-43E8-B5DE-4C2D02C9585D}" dt="2021-05-17T06:42:52.151" v="353" actId="478"/>
          <ac:spMkLst>
            <pc:docMk/>
            <pc:sldMk cId="3145947833" sldId="344"/>
            <ac:spMk id="3" creationId="{457E997C-0E79-4EBF-8608-EA653DF702C6}"/>
          </ac:spMkLst>
        </pc:spChg>
        <pc:spChg chg="del">
          <ac:chgData name="Ranga Rodrigo" userId="a3170934-3a61-42af-add7-eae42539158e" providerId="ADAL" clId="{41111CB7-BB2C-43E8-B5DE-4C2D02C9585D}" dt="2021-05-17T06:42:52.151" v="353" actId="478"/>
          <ac:spMkLst>
            <pc:docMk/>
            <pc:sldMk cId="3145947833" sldId="344"/>
            <ac:spMk id="4" creationId="{0B483A3B-14FA-4013-9BCA-10CEDE3F6DA2}"/>
          </ac:spMkLst>
        </pc:spChg>
        <pc:spChg chg="del">
          <ac:chgData name="Ranga Rodrigo" userId="a3170934-3a61-42af-add7-eae42539158e" providerId="ADAL" clId="{41111CB7-BB2C-43E8-B5DE-4C2D02C9585D}" dt="2021-05-17T06:42:52.151" v="353" actId="478"/>
          <ac:spMkLst>
            <pc:docMk/>
            <pc:sldMk cId="3145947833" sldId="344"/>
            <ac:spMk id="7" creationId="{1DC8E53F-1D62-41A9-B7D8-0A09F15EB8FE}"/>
          </ac:spMkLst>
        </pc:spChg>
        <pc:spChg chg="del">
          <ac:chgData name="Ranga Rodrigo" userId="a3170934-3a61-42af-add7-eae42539158e" providerId="ADAL" clId="{41111CB7-BB2C-43E8-B5DE-4C2D02C9585D}" dt="2021-05-17T06:42:52.151" v="353" actId="478"/>
          <ac:spMkLst>
            <pc:docMk/>
            <pc:sldMk cId="3145947833" sldId="344"/>
            <ac:spMk id="8" creationId="{00C560AC-543A-4216-8930-C37824627492}"/>
          </ac:spMkLst>
        </pc:spChg>
        <pc:spChg chg="del">
          <ac:chgData name="Ranga Rodrigo" userId="a3170934-3a61-42af-add7-eae42539158e" providerId="ADAL" clId="{41111CB7-BB2C-43E8-B5DE-4C2D02C9585D}" dt="2021-05-17T06:42:52.151" v="353" actId="478"/>
          <ac:spMkLst>
            <pc:docMk/>
            <pc:sldMk cId="3145947833" sldId="344"/>
            <ac:spMk id="9" creationId="{00C9E9F4-4961-4F20-9DD8-362F21FA903B}"/>
          </ac:spMkLst>
        </pc:spChg>
        <pc:spChg chg="del">
          <ac:chgData name="Ranga Rodrigo" userId="a3170934-3a61-42af-add7-eae42539158e" providerId="ADAL" clId="{41111CB7-BB2C-43E8-B5DE-4C2D02C9585D}" dt="2021-05-17T06:42:52.151" v="353" actId="478"/>
          <ac:spMkLst>
            <pc:docMk/>
            <pc:sldMk cId="3145947833" sldId="344"/>
            <ac:spMk id="10" creationId="{B2E8D6CC-5CD3-4398-86D4-62B6864CFDE8}"/>
          </ac:spMkLst>
        </pc:spChg>
        <pc:spChg chg="del">
          <ac:chgData name="Ranga Rodrigo" userId="a3170934-3a61-42af-add7-eae42539158e" providerId="ADAL" clId="{41111CB7-BB2C-43E8-B5DE-4C2D02C9585D}" dt="2021-05-17T06:42:52.151" v="353" actId="478"/>
          <ac:spMkLst>
            <pc:docMk/>
            <pc:sldMk cId="3145947833" sldId="344"/>
            <ac:spMk id="11" creationId="{7F754919-0CA0-4E75-997F-F1D3359BADCB}"/>
          </ac:spMkLst>
        </pc:spChg>
        <pc:spChg chg="add mod">
          <ac:chgData name="Ranga Rodrigo" userId="a3170934-3a61-42af-add7-eae42539158e" providerId="ADAL" clId="{41111CB7-BB2C-43E8-B5DE-4C2D02C9585D}" dt="2021-05-17T06:54:56.772" v="505"/>
          <ac:spMkLst>
            <pc:docMk/>
            <pc:sldMk cId="3145947833" sldId="344"/>
            <ac:spMk id="12" creationId="{570C2CCE-197C-4420-9E62-8476DF0C3A8C}"/>
          </ac:spMkLst>
        </pc:spChg>
        <pc:graphicFrameChg chg="add mod modGraphic">
          <ac:chgData name="Ranga Rodrigo" userId="a3170934-3a61-42af-add7-eae42539158e" providerId="ADAL" clId="{41111CB7-BB2C-43E8-B5DE-4C2D02C9585D}" dt="2021-05-17T06:53:28.299" v="493" actId="6549"/>
          <ac:graphicFrameMkLst>
            <pc:docMk/>
            <pc:sldMk cId="3145947833" sldId="344"/>
            <ac:graphicFrameMk id="5" creationId="{59C23467-BA67-4414-852C-2AD19CAE5C6B}"/>
          </ac:graphicFrameMkLst>
        </pc:graphicFrameChg>
      </pc:sldChg>
      <pc:sldChg chg="modSp add del mod">
        <pc:chgData name="Ranga Rodrigo" userId="a3170934-3a61-42af-add7-eae42539158e" providerId="ADAL" clId="{41111CB7-BB2C-43E8-B5DE-4C2D02C9585D}" dt="2021-05-17T06:47:02.030" v="412" actId="47"/>
        <pc:sldMkLst>
          <pc:docMk/>
          <pc:sldMk cId="158871693" sldId="345"/>
        </pc:sldMkLst>
        <pc:graphicFrameChg chg="modGraphic">
          <ac:chgData name="Ranga Rodrigo" userId="a3170934-3a61-42af-add7-eae42539158e" providerId="ADAL" clId="{41111CB7-BB2C-43E8-B5DE-4C2D02C9585D}" dt="2021-05-17T06:45:58.972" v="406" actId="207"/>
          <ac:graphicFrameMkLst>
            <pc:docMk/>
            <pc:sldMk cId="158871693" sldId="345"/>
            <ac:graphicFrameMk id="5" creationId="{59C23467-BA67-4414-852C-2AD19CAE5C6B}"/>
          </ac:graphicFrameMkLst>
        </pc:graphicFrameChg>
      </pc:sldChg>
      <pc:sldChg chg="add del">
        <pc:chgData name="Ranga Rodrigo" userId="a3170934-3a61-42af-add7-eae42539158e" providerId="ADAL" clId="{41111CB7-BB2C-43E8-B5DE-4C2D02C9585D}" dt="2021-05-17T06:53:20.931" v="491" actId="2696"/>
        <pc:sldMkLst>
          <pc:docMk/>
          <pc:sldMk cId="1551180769" sldId="345"/>
        </pc:sldMkLst>
      </pc:sldChg>
      <pc:sldChg chg="addSp modSp add">
        <pc:chgData name="Ranga Rodrigo" userId="a3170934-3a61-42af-add7-eae42539158e" providerId="ADAL" clId="{41111CB7-BB2C-43E8-B5DE-4C2D02C9585D}" dt="2021-05-17T06:54:47.946" v="503"/>
        <pc:sldMkLst>
          <pc:docMk/>
          <pc:sldMk cId="1968368610" sldId="345"/>
        </pc:sldMkLst>
        <pc:spChg chg="add mod">
          <ac:chgData name="Ranga Rodrigo" userId="a3170934-3a61-42af-add7-eae42539158e" providerId="ADAL" clId="{41111CB7-BB2C-43E8-B5DE-4C2D02C9585D}" dt="2021-05-17T06:54:47.946" v="503"/>
          <ac:spMkLst>
            <pc:docMk/>
            <pc:sldMk cId="1968368610" sldId="345"/>
            <ac:spMk id="4" creationId="{D6097B16-9DC9-45A5-8F3E-8364B930733A}"/>
          </ac:spMkLst>
        </pc:spChg>
      </pc:sldChg>
      <pc:sldChg chg="modSp new mod">
        <pc:chgData name="Ranga Rodrigo" userId="a3170934-3a61-42af-add7-eae42539158e" providerId="ADAL" clId="{41111CB7-BB2C-43E8-B5DE-4C2D02C9585D}" dt="2021-05-17T07:01:35.972" v="547" actId="313"/>
        <pc:sldMkLst>
          <pc:docMk/>
          <pc:sldMk cId="2439493115" sldId="346"/>
        </pc:sldMkLst>
        <pc:spChg chg="mod">
          <ac:chgData name="Ranga Rodrigo" userId="a3170934-3a61-42af-add7-eae42539158e" providerId="ADAL" clId="{41111CB7-BB2C-43E8-B5DE-4C2D02C9585D}" dt="2021-05-17T07:01:35.972" v="547" actId="313"/>
          <ac:spMkLst>
            <pc:docMk/>
            <pc:sldMk cId="2439493115" sldId="346"/>
            <ac:spMk id="2" creationId="{1DE49C7D-F909-40D7-B2A8-35C4ECF3CD20}"/>
          </ac:spMkLst>
        </pc:spChg>
      </pc:sldChg>
      <pc:sldChg chg="add">
        <pc:chgData name="Ranga Rodrigo" userId="a3170934-3a61-42af-add7-eae42539158e" providerId="ADAL" clId="{41111CB7-BB2C-43E8-B5DE-4C2D02C9585D}" dt="2021-05-17T07:10:36.976" v="635"/>
        <pc:sldMkLst>
          <pc:docMk/>
          <pc:sldMk cId="471332699" sldId="347"/>
        </pc:sldMkLst>
      </pc:sldChg>
      <pc:sldChg chg="addSp modSp new del mod">
        <pc:chgData name="Ranga Rodrigo" userId="a3170934-3a61-42af-add7-eae42539158e" providerId="ADAL" clId="{41111CB7-BB2C-43E8-B5DE-4C2D02C9585D}" dt="2021-05-17T07:10:21.556" v="634" actId="2696"/>
        <pc:sldMkLst>
          <pc:docMk/>
          <pc:sldMk cId="1456131451" sldId="347"/>
        </pc:sldMkLst>
        <pc:spChg chg="mod">
          <ac:chgData name="Ranga Rodrigo" userId="a3170934-3a61-42af-add7-eae42539158e" providerId="ADAL" clId="{41111CB7-BB2C-43E8-B5DE-4C2D02C9585D}" dt="2021-05-17T07:07:08.272" v="619" actId="20577"/>
          <ac:spMkLst>
            <pc:docMk/>
            <pc:sldMk cId="1456131451" sldId="347"/>
            <ac:spMk id="2" creationId="{9887E1E3-CE96-4A65-9A08-C945DAB2964B}"/>
          </ac:spMkLst>
        </pc:spChg>
        <pc:spChg chg="add mod">
          <ac:chgData name="Ranga Rodrigo" userId="a3170934-3a61-42af-add7-eae42539158e" providerId="ADAL" clId="{41111CB7-BB2C-43E8-B5DE-4C2D02C9585D}" dt="2021-05-17T07:08:47.706" v="621" actId="14100"/>
          <ac:spMkLst>
            <pc:docMk/>
            <pc:sldMk cId="1456131451" sldId="347"/>
            <ac:spMk id="5" creationId="{57EDE707-322F-429B-8948-582ACEC2B8A9}"/>
          </ac:spMkLst>
        </pc:spChg>
        <pc:spChg chg="add mod">
          <ac:chgData name="Ranga Rodrigo" userId="a3170934-3a61-42af-add7-eae42539158e" providerId="ADAL" clId="{41111CB7-BB2C-43E8-B5DE-4C2D02C9585D}" dt="2021-05-17T07:09:29.739" v="632" actId="1076"/>
          <ac:spMkLst>
            <pc:docMk/>
            <pc:sldMk cId="1456131451" sldId="347"/>
            <ac:spMk id="7" creationId="{F2081E8B-E6BC-4856-9DD6-ADE5F68CA07A}"/>
          </ac:spMkLst>
        </pc:spChg>
        <pc:spChg chg="add mod">
          <ac:chgData name="Ranga Rodrigo" userId="a3170934-3a61-42af-add7-eae42539158e" providerId="ADAL" clId="{41111CB7-BB2C-43E8-B5DE-4C2D02C9585D}" dt="2021-05-17T07:09:33.871" v="633" actId="1076"/>
          <ac:spMkLst>
            <pc:docMk/>
            <pc:sldMk cId="1456131451" sldId="347"/>
            <ac:spMk id="13" creationId="{839BD9B9-8CED-465C-9FE6-A723C8A50E4B}"/>
          </ac:spMkLst>
        </pc:spChg>
        <pc:picChg chg="add mod modCrop">
          <ac:chgData name="Ranga Rodrigo" userId="a3170934-3a61-42af-add7-eae42539158e" providerId="ADAL" clId="{41111CB7-BB2C-43E8-B5DE-4C2D02C9585D}" dt="2021-05-17T07:08:49.777" v="622" actId="14100"/>
          <ac:picMkLst>
            <pc:docMk/>
            <pc:sldMk cId="1456131451" sldId="347"/>
            <ac:picMk id="9" creationId="{7D4D3786-7BD1-405D-AE75-2BBECB633E0B}"/>
          </ac:picMkLst>
        </pc:picChg>
        <pc:picChg chg="add mod modCrop">
          <ac:chgData name="Ranga Rodrigo" userId="a3170934-3a61-42af-add7-eae42539158e" providerId="ADAL" clId="{41111CB7-BB2C-43E8-B5DE-4C2D02C9585D}" dt="2021-05-17T07:09:26.409" v="631" actId="1076"/>
          <ac:picMkLst>
            <pc:docMk/>
            <pc:sldMk cId="1456131451" sldId="347"/>
            <ac:picMk id="11" creationId="{BB9A55C4-0AB0-4148-9426-20A484E707D3}"/>
          </ac:picMkLst>
        </pc:picChg>
      </pc:sldChg>
      <pc:sldChg chg="modSp new mod">
        <pc:chgData name="Ranga Rodrigo" userId="a3170934-3a61-42af-add7-eae42539158e" providerId="ADAL" clId="{41111CB7-BB2C-43E8-B5DE-4C2D02C9585D}" dt="2021-05-17T07:10:54.142" v="667" actId="313"/>
        <pc:sldMkLst>
          <pc:docMk/>
          <pc:sldMk cId="688975970" sldId="348"/>
        </pc:sldMkLst>
        <pc:spChg chg="mod">
          <ac:chgData name="Ranga Rodrigo" userId="a3170934-3a61-42af-add7-eae42539158e" providerId="ADAL" clId="{41111CB7-BB2C-43E8-B5DE-4C2D02C9585D}" dt="2021-05-17T07:10:54.142" v="667" actId="313"/>
          <ac:spMkLst>
            <pc:docMk/>
            <pc:sldMk cId="688975970" sldId="348"/>
            <ac:spMk id="2" creationId="{0D985A07-AC36-4320-86FC-477C8A9638CD}"/>
          </ac:spMkLst>
        </pc:spChg>
      </pc:sldChg>
      <pc:sldChg chg="addSp delSp modSp new mod">
        <pc:chgData name="Ranga Rodrigo" userId="a3170934-3a61-42af-add7-eae42539158e" providerId="ADAL" clId="{41111CB7-BB2C-43E8-B5DE-4C2D02C9585D}" dt="2021-05-17T07:18:18.106" v="885" actId="20577"/>
        <pc:sldMkLst>
          <pc:docMk/>
          <pc:sldMk cId="2656488808" sldId="349"/>
        </pc:sldMkLst>
        <pc:spChg chg="mod">
          <ac:chgData name="Ranga Rodrigo" userId="a3170934-3a61-42af-add7-eae42539158e" providerId="ADAL" clId="{41111CB7-BB2C-43E8-B5DE-4C2D02C9585D}" dt="2021-05-17T07:18:18.106" v="885" actId="20577"/>
          <ac:spMkLst>
            <pc:docMk/>
            <pc:sldMk cId="2656488808" sldId="349"/>
            <ac:spMk id="2" creationId="{294933F4-3985-4404-B64A-D0C026F7C434}"/>
          </ac:spMkLst>
        </pc:spChg>
        <pc:spChg chg="del mod">
          <ac:chgData name="Ranga Rodrigo" userId="a3170934-3a61-42af-add7-eae42539158e" providerId="ADAL" clId="{41111CB7-BB2C-43E8-B5DE-4C2D02C9585D}" dt="2021-05-17T07:17:26.901" v="872" actId="12084"/>
          <ac:spMkLst>
            <pc:docMk/>
            <pc:sldMk cId="2656488808" sldId="349"/>
            <ac:spMk id="3" creationId="{1504A46A-4DF2-423E-8746-C66084245ADD}"/>
          </ac:spMkLst>
        </pc:spChg>
        <pc:graphicFrameChg chg="add mod">
          <ac:chgData name="Ranga Rodrigo" userId="a3170934-3a61-42af-add7-eae42539158e" providerId="ADAL" clId="{41111CB7-BB2C-43E8-B5DE-4C2D02C9585D}" dt="2021-05-17T07:18:07.593" v="875" actId="12100"/>
          <ac:graphicFrameMkLst>
            <pc:docMk/>
            <pc:sldMk cId="2656488808" sldId="349"/>
            <ac:graphicFrameMk id="5" creationId="{0FC7F6C6-04E4-4F48-A36D-4B56C20B076C}"/>
          </ac:graphicFrameMkLst>
        </pc:graphicFrameChg>
      </pc:sldChg>
      <pc:sldChg chg="modSp new mod">
        <pc:chgData name="Ranga Rodrigo" userId="a3170934-3a61-42af-add7-eae42539158e" providerId="ADAL" clId="{41111CB7-BB2C-43E8-B5DE-4C2D02C9585D}" dt="2021-05-17T07:13:39.513" v="792" actId="20577"/>
        <pc:sldMkLst>
          <pc:docMk/>
          <pc:sldMk cId="2880021938" sldId="350"/>
        </pc:sldMkLst>
        <pc:spChg chg="mod">
          <ac:chgData name="Ranga Rodrigo" userId="a3170934-3a61-42af-add7-eae42539158e" providerId="ADAL" clId="{41111CB7-BB2C-43E8-B5DE-4C2D02C9585D}" dt="2021-05-17T07:13:39.513" v="792" actId="20577"/>
          <ac:spMkLst>
            <pc:docMk/>
            <pc:sldMk cId="2880021938" sldId="350"/>
            <ac:spMk id="2" creationId="{1A5DC4E0-2FB7-4D6B-87B2-E452777921F4}"/>
          </ac:spMkLst>
        </pc:spChg>
      </pc:sldChg>
    </pc:docChg>
  </pc:docChgLst>
  <pc:docChgLst>
    <pc:chgData name="Ranga Rodrigo" userId="a3170934-3a61-42af-add7-eae42539158e" providerId="ADAL" clId="{831DB09A-1300-4785-BA37-EA58B53B5D63}"/>
    <pc:docChg chg="undo custSel addSld delSld modSld modSection">
      <pc:chgData name="Ranga Rodrigo" userId="a3170934-3a61-42af-add7-eae42539158e" providerId="ADAL" clId="{831DB09A-1300-4785-BA37-EA58B53B5D63}" dt="2021-05-22T11:27:56.507" v="279" actId="113"/>
      <pc:docMkLst>
        <pc:docMk/>
      </pc:docMkLst>
      <pc:sldChg chg="modSp mod">
        <pc:chgData name="Ranga Rodrigo" userId="a3170934-3a61-42af-add7-eae42539158e" providerId="ADAL" clId="{831DB09A-1300-4785-BA37-EA58B53B5D63}" dt="2021-05-22T11:23:04.460" v="3" actId="27636"/>
        <pc:sldMkLst>
          <pc:docMk/>
          <pc:sldMk cId="2563903221" sldId="351"/>
        </pc:sldMkLst>
        <pc:spChg chg="mod">
          <ac:chgData name="Ranga Rodrigo" userId="a3170934-3a61-42af-add7-eae42539158e" providerId="ADAL" clId="{831DB09A-1300-4785-BA37-EA58B53B5D63}" dt="2021-05-22T11:23:04.460" v="3" actId="27636"/>
          <ac:spMkLst>
            <pc:docMk/>
            <pc:sldMk cId="2563903221" sldId="351"/>
            <ac:spMk id="2" creationId="{5690FF8D-5629-4C35-9639-BED6CBE095E8}"/>
          </ac:spMkLst>
        </pc:spChg>
      </pc:sldChg>
      <pc:sldChg chg="addSp modSp new mod">
        <pc:chgData name="Ranga Rodrigo" userId="a3170934-3a61-42af-add7-eae42539158e" providerId="ADAL" clId="{831DB09A-1300-4785-BA37-EA58B53B5D63}" dt="2021-05-22T11:27:56.507" v="279" actId="113"/>
        <pc:sldMkLst>
          <pc:docMk/>
          <pc:sldMk cId="1708928812" sldId="352"/>
        </pc:sldMkLst>
        <pc:spChg chg="mod">
          <ac:chgData name="Ranga Rodrigo" userId="a3170934-3a61-42af-add7-eae42539158e" providerId="ADAL" clId="{831DB09A-1300-4785-BA37-EA58B53B5D63}" dt="2021-05-22T11:24:29.702" v="133" actId="313"/>
          <ac:spMkLst>
            <pc:docMk/>
            <pc:sldMk cId="1708928812" sldId="352"/>
            <ac:spMk id="2" creationId="{0EBEAB1F-E178-49FE-854C-938E75F497A7}"/>
          </ac:spMkLst>
        </pc:spChg>
        <pc:spChg chg="add mod">
          <ac:chgData name="Ranga Rodrigo" userId="a3170934-3a61-42af-add7-eae42539158e" providerId="ADAL" clId="{831DB09A-1300-4785-BA37-EA58B53B5D63}" dt="2021-05-22T11:27:56.507" v="279" actId="113"/>
          <ac:spMkLst>
            <pc:docMk/>
            <pc:sldMk cId="1708928812" sldId="352"/>
            <ac:spMk id="4" creationId="{850E9EC2-30E7-43FC-8066-74A9D2A9FD9A}"/>
          </ac:spMkLst>
        </pc:spChg>
        <pc:spChg chg="add mod">
          <ac:chgData name="Ranga Rodrigo" userId="a3170934-3a61-42af-add7-eae42539158e" providerId="ADAL" clId="{831DB09A-1300-4785-BA37-EA58B53B5D63}" dt="2021-05-22T11:26:52.831" v="271" actId="20577"/>
          <ac:spMkLst>
            <pc:docMk/>
            <pc:sldMk cId="1708928812" sldId="352"/>
            <ac:spMk id="5" creationId="{3D3E5622-705F-4559-B435-32EFB3B84CA4}"/>
          </ac:spMkLst>
        </pc:spChg>
      </pc:sldChg>
      <pc:sldChg chg="new del">
        <pc:chgData name="Ranga Rodrigo" userId="a3170934-3a61-42af-add7-eae42539158e" providerId="ADAL" clId="{831DB09A-1300-4785-BA37-EA58B53B5D63}" dt="2021-05-22T11:26:23.581" v="265" actId="680"/>
        <pc:sldMkLst>
          <pc:docMk/>
          <pc:sldMk cId="1620712228" sldId="35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83175B-9A4D-481E-B140-D0C7F4092C16}" type="doc">
      <dgm:prSet loTypeId="urn:microsoft.com/office/officeart/2005/8/layout/default" loCatId="list" qsTypeId="urn:microsoft.com/office/officeart/2005/8/quickstyle/simple1" qsCatId="simple" csTypeId="urn:microsoft.com/office/officeart/2005/8/colors/accent2_4" csCatId="accent2"/>
      <dgm:spPr/>
      <dgm:t>
        <a:bodyPr/>
        <a:lstStyle/>
        <a:p>
          <a:endParaRPr lang="en-US"/>
        </a:p>
      </dgm:t>
    </dgm:pt>
    <dgm:pt modelId="{2AF51F84-F26F-4884-BEF0-9286B3C26364}">
      <dgm:prSet/>
      <dgm:spPr/>
      <dgm:t>
        <a:bodyPr/>
        <a:lstStyle/>
        <a:p>
          <a:r>
            <a:rPr lang="en-US"/>
            <a:t>Summary from last week</a:t>
          </a:r>
        </a:p>
      </dgm:t>
    </dgm:pt>
    <dgm:pt modelId="{312045FC-F7EB-4AFF-8C9A-A792D07BAC98}" type="parTrans" cxnId="{F09077F3-3358-4675-B921-6E717AFE1A98}">
      <dgm:prSet/>
      <dgm:spPr/>
      <dgm:t>
        <a:bodyPr/>
        <a:lstStyle/>
        <a:p>
          <a:endParaRPr lang="en-US"/>
        </a:p>
      </dgm:t>
    </dgm:pt>
    <dgm:pt modelId="{8265D0EC-815A-4297-A3F4-BEDC85DA1666}" type="sibTrans" cxnId="{F09077F3-3358-4675-B921-6E717AFE1A98}">
      <dgm:prSet/>
      <dgm:spPr/>
      <dgm:t>
        <a:bodyPr/>
        <a:lstStyle/>
        <a:p>
          <a:endParaRPr lang="en-US"/>
        </a:p>
      </dgm:t>
    </dgm:pt>
    <dgm:pt modelId="{894D3650-29C5-4556-BBEF-4077EEAA7723}">
      <dgm:prSet/>
      <dgm:spPr/>
      <dgm:t>
        <a:bodyPr/>
        <a:lstStyle/>
        <a:p>
          <a:r>
            <a:rPr lang="en-US"/>
            <a:t>Literature: Summary</a:t>
          </a:r>
        </a:p>
      </dgm:t>
    </dgm:pt>
    <dgm:pt modelId="{B9E33A22-3849-4A0E-A4FF-E8874927A4C9}" type="parTrans" cxnId="{7F6BDA18-AD30-44D1-A655-00B75DB99E40}">
      <dgm:prSet/>
      <dgm:spPr/>
      <dgm:t>
        <a:bodyPr/>
        <a:lstStyle/>
        <a:p>
          <a:endParaRPr lang="en-US"/>
        </a:p>
      </dgm:t>
    </dgm:pt>
    <dgm:pt modelId="{50F55B7A-5A9E-41BC-AD52-4F012DBFD939}" type="sibTrans" cxnId="{7F6BDA18-AD30-44D1-A655-00B75DB99E40}">
      <dgm:prSet/>
      <dgm:spPr/>
      <dgm:t>
        <a:bodyPr/>
        <a:lstStyle/>
        <a:p>
          <a:endParaRPr lang="en-US"/>
        </a:p>
      </dgm:t>
    </dgm:pt>
    <dgm:pt modelId="{CEFADCDC-EB4E-42EE-80B0-113C6B0435A8}">
      <dgm:prSet/>
      <dgm:spPr/>
      <dgm:t>
        <a:bodyPr/>
        <a:lstStyle/>
        <a:p>
          <a:r>
            <a:rPr lang="en-US"/>
            <a:t>Structure of an article</a:t>
          </a:r>
        </a:p>
      </dgm:t>
    </dgm:pt>
    <dgm:pt modelId="{4DCE7422-D2D8-4414-A804-6826C07ED66B}" type="parTrans" cxnId="{FDEBA88C-F28F-4DA0-BFAF-AA41B9159DC0}">
      <dgm:prSet/>
      <dgm:spPr/>
      <dgm:t>
        <a:bodyPr/>
        <a:lstStyle/>
        <a:p>
          <a:endParaRPr lang="en-US"/>
        </a:p>
      </dgm:t>
    </dgm:pt>
    <dgm:pt modelId="{C0F0245E-3FB5-41D9-BC21-CF4BFAE66159}" type="sibTrans" cxnId="{FDEBA88C-F28F-4DA0-BFAF-AA41B9159DC0}">
      <dgm:prSet/>
      <dgm:spPr/>
      <dgm:t>
        <a:bodyPr/>
        <a:lstStyle/>
        <a:p>
          <a:endParaRPr lang="en-US"/>
        </a:p>
      </dgm:t>
    </dgm:pt>
    <dgm:pt modelId="{A7C7F0A9-EEA0-4C61-BD77-55F07A809A1D}">
      <dgm:prSet/>
      <dgm:spPr/>
      <dgm:t>
        <a:bodyPr/>
        <a:lstStyle/>
        <a:p>
          <a:r>
            <a:rPr lang="en-US"/>
            <a:t>Citations and references</a:t>
          </a:r>
        </a:p>
      </dgm:t>
    </dgm:pt>
    <dgm:pt modelId="{CAF634A5-DE31-4128-8BC3-A938A8482C5F}" type="parTrans" cxnId="{A486E245-0EAA-415A-8B1D-07D3D2D936D8}">
      <dgm:prSet/>
      <dgm:spPr/>
      <dgm:t>
        <a:bodyPr/>
        <a:lstStyle/>
        <a:p>
          <a:endParaRPr lang="en-US"/>
        </a:p>
      </dgm:t>
    </dgm:pt>
    <dgm:pt modelId="{95863998-DBE8-4AF9-BCB1-71EA77F41F65}" type="sibTrans" cxnId="{A486E245-0EAA-415A-8B1D-07D3D2D936D8}">
      <dgm:prSet/>
      <dgm:spPr/>
      <dgm:t>
        <a:bodyPr/>
        <a:lstStyle/>
        <a:p>
          <a:endParaRPr lang="en-US"/>
        </a:p>
      </dgm:t>
    </dgm:pt>
    <dgm:pt modelId="{D5A60E1C-6A00-4511-916E-C484536E1B6E}">
      <dgm:prSet/>
      <dgm:spPr/>
      <dgm:t>
        <a:bodyPr/>
        <a:lstStyle/>
        <a:p>
          <a:r>
            <a:rPr lang="en-US"/>
            <a:t>Publication process</a:t>
          </a:r>
        </a:p>
      </dgm:t>
    </dgm:pt>
    <dgm:pt modelId="{3638A541-A180-42C9-920D-9D672B0C98B3}" type="parTrans" cxnId="{F77A264E-E1BE-431C-951F-E36BC21C2746}">
      <dgm:prSet/>
      <dgm:spPr/>
      <dgm:t>
        <a:bodyPr/>
        <a:lstStyle/>
        <a:p>
          <a:endParaRPr lang="en-US"/>
        </a:p>
      </dgm:t>
    </dgm:pt>
    <dgm:pt modelId="{3F87974D-4C7E-4FBA-BA54-D2C12239FCBA}" type="sibTrans" cxnId="{F77A264E-E1BE-431C-951F-E36BC21C2746}">
      <dgm:prSet/>
      <dgm:spPr/>
      <dgm:t>
        <a:bodyPr/>
        <a:lstStyle/>
        <a:p>
          <a:endParaRPr lang="en-US"/>
        </a:p>
      </dgm:t>
    </dgm:pt>
    <dgm:pt modelId="{5BABDE3F-E90E-4F4F-AD99-080C0C197EBC}">
      <dgm:prSet/>
      <dgm:spPr/>
      <dgm:t>
        <a:bodyPr/>
        <a:lstStyle/>
        <a:p>
          <a:r>
            <a:rPr lang="en-US"/>
            <a:t>Writing tips</a:t>
          </a:r>
        </a:p>
      </dgm:t>
    </dgm:pt>
    <dgm:pt modelId="{3B1E8CC2-DC9D-485C-BE96-D7E62B761479}" type="parTrans" cxnId="{5E3A55FA-7809-4E2B-BDA6-96F4A438AB8B}">
      <dgm:prSet/>
      <dgm:spPr/>
      <dgm:t>
        <a:bodyPr/>
        <a:lstStyle/>
        <a:p>
          <a:endParaRPr lang="en-US"/>
        </a:p>
      </dgm:t>
    </dgm:pt>
    <dgm:pt modelId="{B11FEC05-A365-4877-B039-339BEF9D84BB}" type="sibTrans" cxnId="{5E3A55FA-7809-4E2B-BDA6-96F4A438AB8B}">
      <dgm:prSet/>
      <dgm:spPr/>
      <dgm:t>
        <a:bodyPr/>
        <a:lstStyle/>
        <a:p>
          <a:endParaRPr lang="en-US"/>
        </a:p>
      </dgm:t>
    </dgm:pt>
    <dgm:pt modelId="{68B58617-8C88-4120-8C1A-AFEE2867F05B}" type="pres">
      <dgm:prSet presAssocID="{E583175B-9A4D-481E-B140-D0C7F4092C16}" presName="diagram" presStyleCnt="0">
        <dgm:presLayoutVars>
          <dgm:dir/>
          <dgm:resizeHandles val="exact"/>
        </dgm:presLayoutVars>
      </dgm:prSet>
      <dgm:spPr/>
    </dgm:pt>
    <dgm:pt modelId="{EE436E35-3B81-463A-9F61-2BC677A3EC3D}" type="pres">
      <dgm:prSet presAssocID="{2AF51F84-F26F-4884-BEF0-9286B3C26364}" presName="node" presStyleLbl="node1" presStyleIdx="0" presStyleCnt="6">
        <dgm:presLayoutVars>
          <dgm:bulletEnabled val="1"/>
        </dgm:presLayoutVars>
      </dgm:prSet>
      <dgm:spPr/>
    </dgm:pt>
    <dgm:pt modelId="{AA018D11-7B77-445A-A12B-1C18BE0729CD}" type="pres">
      <dgm:prSet presAssocID="{8265D0EC-815A-4297-A3F4-BEDC85DA1666}" presName="sibTrans" presStyleCnt="0"/>
      <dgm:spPr/>
    </dgm:pt>
    <dgm:pt modelId="{E2C0430B-4AF5-4F4E-89D1-6BD061A207CD}" type="pres">
      <dgm:prSet presAssocID="{894D3650-29C5-4556-BBEF-4077EEAA7723}" presName="node" presStyleLbl="node1" presStyleIdx="1" presStyleCnt="6">
        <dgm:presLayoutVars>
          <dgm:bulletEnabled val="1"/>
        </dgm:presLayoutVars>
      </dgm:prSet>
      <dgm:spPr/>
    </dgm:pt>
    <dgm:pt modelId="{09B09717-E236-480B-8E2F-957B8481180A}" type="pres">
      <dgm:prSet presAssocID="{50F55B7A-5A9E-41BC-AD52-4F012DBFD939}" presName="sibTrans" presStyleCnt="0"/>
      <dgm:spPr/>
    </dgm:pt>
    <dgm:pt modelId="{58BBD0A4-631D-4EC2-BD12-DA578962C55E}" type="pres">
      <dgm:prSet presAssocID="{CEFADCDC-EB4E-42EE-80B0-113C6B0435A8}" presName="node" presStyleLbl="node1" presStyleIdx="2" presStyleCnt="6">
        <dgm:presLayoutVars>
          <dgm:bulletEnabled val="1"/>
        </dgm:presLayoutVars>
      </dgm:prSet>
      <dgm:spPr/>
    </dgm:pt>
    <dgm:pt modelId="{358E8E10-1CB5-422D-8F14-C6A725F3D75E}" type="pres">
      <dgm:prSet presAssocID="{C0F0245E-3FB5-41D9-BC21-CF4BFAE66159}" presName="sibTrans" presStyleCnt="0"/>
      <dgm:spPr/>
    </dgm:pt>
    <dgm:pt modelId="{9153F61B-4607-4CE2-A08C-5724B0363B14}" type="pres">
      <dgm:prSet presAssocID="{A7C7F0A9-EEA0-4C61-BD77-55F07A809A1D}" presName="node" presStyleLbl="node1" presStyleIdx="3" presStyleCnt="6">
        <dgm:presLayoutVars>
          <dgm:bulletEnabled val="1"/>
        </dgm:presLayoutVars>
      </dgm:prSet>
      <dgm:spPr/>
    </dgm:pt>
    <dgm:pt modelId="{F2BE440C-06F1-4107-9804-B3CFDB19BE0B}" type="pres">
      <dgm:prSet presAssocID="{95863998-DBE8-4AF9-BCB1-71EA77F41F65}" presName="sibTrans" presStyleCnt="0"/>
      <dgm:spPr/>
    </dgm:pt>
    <dgm:pt modelId="{4DEF5E63-2617-4F98-A52B-E1291AE97C2F}" type="pres">
      <dgm:prSet presAssocID="{D5A60E1C-6A00-4511-916E-C484536E1B6E}" presName="node" presStyleLbl="node1" presStyleIdx="4" presStyleCnt="6">
        <dgm:presLayoutVars>
          <dgm:bulletEnabled val="1"/>
        </dgm:presLayoutVars>
      </dgm:prSet>
      <dgm:spPr/>
    </dgm:pt>
    <dgm:pt modelId="{772248D5-BEB8-4A68-AC73-D9FF7B99E9C1}" type="pres">
      <dgm:prSet presAssocID="{3F87974D-4C7E-4FBA-BA54-D2C12239FCBA}" presName="sibTrans" presStyleCnt="0"/>
      <dgm:spPr/>
    </dgm:pt>
    <dgm:pt modelId="{F1F33A2E-9029-473A-B3F0-EE171586F72D}" type="pres">
      <dgm:prSet presAssocID="{5BABDE3F-E90E-4F4F-AD99-080C0C197EBC}" presName="node" presStyleLbl="node1" presStyleIdx="5" presStyleCnt="6">
        <dgm:presLayoutVars>
          <dgm:bulletEnabled val="1"/>
        </dgm:presLayoutVars>
      </dgm:prSet>
      <dgm:spPr/>
    </dgm:pt>
  </dgm:ptLst>
  <dgm:cxnLst>
    <dgm:cxn modelId="{65104F01-DD03-4DDC-9190-BF980FD951FF}" type="presOf" srcId="{5BABDE3F-E90E-4F4F-AD99-080C0C197EBC}" destId="{F1F33A2E-9029-473A-B3F0-EE171586F72D}" srcOrd="0" destOrd="0" presId="urn:microsoft.com/office/officeart/2005/8/layout/default"/>
    <dgm:cxn modelId="{7F6BDA18-AD30-44D1-A655-00B75DB99E40}" srcId="{E583175B-9A4D-481E-B140-D0C7F4092C16}" destId="{894D3650-29C5-4556-BBEF-4077EEAA7723}" srcOrd="1" destOrd="0" parTransId="{B9E33A22-3849-4A0E-A4FF-E8874927A4C9}" sibTransId="{50F55B7A-5A9E-41BC-AD52-4F012DBFD939}"/>
    <dgm:cxn modelId="{13396127-7749-4802-B63D-4ACDCD621CA0}" type="presOf" srcId="{D5A60E1C-6A00-4511-916E-C484536E1B6E}" destId="{4DEF5E63-2617-4F98-A52B-E1291AE97C2F}" srcOrd="0" destOrd="0" presId="urn:microsoft.com/office/officeart/2005/8/layout/default"/>
    <dgm:cxn modelId="{A486E245-0EAA-415A-8B1D-07D3D2D936D8}" srcId="{E583175B-9A4D-481E-B140-D0C7F4092C16}" destId="{A7C7F0A9-EEA0-4C61-BD77-55F07A809A1D}" srcOrd="3" destOrd="0" parTransId="{CAF634A5-DE31-4128-8BC3-A938A8482C5F}" sibTransId="{95863998-DBE8-4AF9-BCB1-71EA77F41F65}"/>
    <dgm:cxn modelId="{F77A264E-E1BE-431C-951F-E36BC21C2746}" srcId="{E583175B-9A4D-481E-B140-D0C7F4092C16}" destId="{D5A60E1C-6A00-4511-916E-C484536E1B6E}" srcOrd="4" destOrd="0" parTransId="{3638A541-A180-42C9-920D-9D672B0C98B3}" sibTransId="{3F87974D-4C7E-4FBA-BA54-D2C12239FCBA}"/>
    <dgm:cxn modelId="{30089B6E-C97B-48B9-BBD4-0D1316335DEC}" type="presOf" srcId="{A7C7F0A9-EEA0-4C61-BD77-55F07A809A1D}" destId="{9153F61B-4607-4CE2-A08C-5724B0363B14}" srcOrd="0" destOrd="0" presId="urn:microsoft.com/office/officeart/2005/8/layout/default"/>
    <dgm:cxn modelId="{DDF1A555-77A1-4B66-A95C-E19CC9EAC404}" type="presOf" srcId="{E583175B-9A4D-481E-B140-D0C7F4092C16}" destId="{68B58617-8C88-4120-8C1A-AFEE2867F05B}" srcOrd="0" destOrd="0" presId="urn:microsoft.com/office/officeart/2005/8/layout/default"/>
    <dgm:cxn modelId="{3CC5C789-A05F-4A04-AFDC-A9952A2959E3}" type="presOf" srcId="{CEFADCDC-EB4E-42EE-80B0-113C6B0435A8}" destId="{58BBD0A4-631D-4EC2-BD12-DA578962C55E}" srcOrd="0" destOrd="0" presId="urn:microsoft.com/office/officeart/2005/8/layout/default"/>
    <dgm:cxn modelId="{FDEBA88C-F28F-4DA0-BFAF-AA41B9159DC0}" srcId="{E583175B-9A4D-481E-B140-D0C7F4092C16}" destId="{CEFADCDC-EB4E-42EE-80B0-113C6B0435A8}" srcOrd="2" destOrd="0" parTransId="{4DCE7422-D2D8-4414-A804-6826C07ED66B}" sibTransId="{C0F0245E-3FB5-41D9-BC21-CF4BFAE66159}"/>
    <dgm:cxn modelId="{E2C117C4-972A-4B40-814C-E04175D0E5B4}" type="presOf" srcId="{894D3650-29C5-4556-BBEF-4077EEAA7723}" destId="{E2C0430B-4AF5-4F4E-89D1-6BD061A207CD}" srcOrd="0" destOrd="0" presId="urn:microsoft.com/office/officeart/2005/8/layout/default"/>
    <dgm:cxn modelId="{6FE8E3EE-A9A8-4F03-BC88-B9A61CEA4B58}" type="presOf" srcId="{2AF51F84-F26F-4884-BEF0-9286B3C26364}" destId="{EE436E35-3B81-463A-9F61-2BC677A3EC3D}" srcOrd="0" destOrd="0" presId="urn:microsoft.com/office/officeart/2005/8/layout/default"/>
    <dgm:cxn modelId="{F09077F3-3358-4675-B921-6E717AFE1A98}" srcId="{E583175B-9A4D-481E-B140-D0C7F4092C16}" destId="{2AF51F84-F26F-4884-BEF0-9286B3C26364}" srcOrd="0" destOrd="0" parTransId="{312045FC-F7EB-4AFF-8C9A-A792D07BAC98}" sibTransId="{8265D0EC-815A-4297-A3F4-BEDC85DA1666}"/>
    <dgm:cxn modelId="{5E3A55FA-7809-4E2B-BDA6-96F4A438AB8B}" srcId="{E583175B-9A4D-481E-B140-D0C7F4092C16}" destId="{5BABDE3F-E90E-4F4F-AD99-080C0C197EBC}" srcOrd="5" destOrd="0" parTransId="{3B1E8CC2-DC9D-485C-BE96-D7E62B761479}" sibTransId="{B11FEC05-A365-4877-B039-339BEF9D84BB}"/>
    <dgm:cxn modelId="{EF406C3C-BA86-4D5A-B30F-FEA0D1756431}" type="presParOf" srcId="{68B58617-8C88-4120-8C1A-AFEE2867F05B}" destId="{EE436E35-3B81-463A-9F61-2BC677A3EC3D}" srcOrd="0" destOrd="0" presId="urn:microsoft.com/office/officeart/2005/8/layout/default"/>
    <dgm:cxn modelId="{67ACE9E8-C82C-408F-A609-F1A63D6D2F1A}" type="presParOf" srcId="{68B58617-8C88-4120-8C1A-AFEE2867F05B}" destId="{AA018D11-7B77-445A-A12B-1C18BE0729CD}" srcOrd="1" destOrd="0" presId="urn:microsoft.com/office/officeart/2005/8/layout/default"/>
    <dgm:cxn modelId="{DBC538DE-C848-4A74-8ADC-569780E5892C}" type="presParOf" srcId="{68B58617-8C88-4120-8C1A-AFEE2867F05B}" destId="{E2C0430B-4AF5-4F4E-89D1-6BD061A207CD}" srcOrd="2" destOrd="0" presId="urn:microsoft.com/office/officeart/2005/8/layout/default"/>
    <dgm:cxn modelId="{E3CFF79D-AB26-4BB6-8C48-CF19F3A4354E}" type="presParOf" srcId="{68B58617-8C88-4120-8C1A-AFEE2867F05B}" destId="{09B09717-E236-480B-8E2F-957B8481180A}" srcOrd="3" destOrd="0" presId="urn:microsoft.com/office/officeart/2005/8/layout/default"/>
    <dgm:cxn modelId="{083483FB-67CD-47DE-9D19-8C2654BE9FB4}" type="presParOf" srcId="{68B58617-8C88-4120-8C1A-AFEE2867F05B}" destId="{58BBD0A4-631D-4EC2-BD12-DA578962C55E}" srcOrd="4" destOrd="0" presId="urn:microsoft.com/office/officeart/2005/8/layout/default"/>
    <dgm:cxn modelId="{8BD84024-F739-4269-977E-83DE92D478E7}" type="presParOf" srcId="{68B58617-8C88-4120-8C1A-AFEE2867F05B}" destId="{358E8E10-1CB5-422D-8F14-C6A725F3D75E}" srcOrd="5" destOrd="0" presId="urn:microsoft.com/office/officeart/2005/8/layout/default"/>
    <dgm:cxn modelId="{53BF75A1-7E7A-4217-9BA5-904C2D43425F}" type="presParOf" srcId="{68B58617-8C88-4120-8C1A-AFEE2867F05B}" destId="{9153F61B-4607-4CE2-A08C-5724B0363B14}" srcOrd="6" destOrd="0" presId="urn:microsoft.com/office/officeart/2005/8/layout/default"/>
    <dgm:cxn modelId="{9557AFD0-4229-4710-A0ED-B57C1FF53FE8}" type="presParOf" srcId="{68B58617-8C88-4120-8C1A-AFEE2867F05B}" destId="{F2BE440C-06F1-4107-9804-B3CFDB19BE0B}" srcOrd="7" destOrd="0" presId="urn:microsoft.com/office/officeart/2005/8/layout/default"/>
    <dgm:cxn modelId="{62EE0BA3-15BF-451D-8033-6939A6944B67}" type="presParOf" srcId="{68B58617-8C88-4120-8C1A-AFEE2867F05B}" destId="{4DEF5E63-2617-4F98-A52B-E1291AE97C2F}" srcOrd="8" destOrd="0" presId="urn:microsoft.com/office/officeart/2005/8/layout/default"/>
    <dgm:cxn modelId="{37655721-7BAB-49CE-844B-18BF6A860629}" type="presParOf" srcId="{68B58617-8C88-4120-8C1A-AFEE2867F05B}" destId="{772248D5-BEB8-4A68-AC73-D9FF7B99E9C1}" srcOrd="9" destOrd="0" presId="urn:microsoft.com/office/officeart/2005/8/layout/default"/>
    <dgm:cxn modelId="{93241219-1186-4092-8E77-01B4ECA96A41}" type="presParOf" srcId="{68B58617-8C88-4120-8C1A-AFEE2867F05B}" destId="{F1F33A2E-9029-473A-B3F0-EE171586F72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97003F-F30B-43A3-B710-4AB92DB7DF66}" type="doc">
      <dgm:prSet loTypeId="urn:microsoft.com/office/officeart/2005/8/layout/hProcess9" loCatId="process" qsTypeId="urn:microsoft.com/office/officeart/2005/8/quickstyle/simple1" qsCatId="simple" csTypeId="urn:microsoft.com/office/officeart/2005/8/colors/accent1_2" csCatId="accent1" phldr="1"/>
      <dgm:spPr/>
    </dgm:pt>
    <dgm:pt modelId="{A9600C60-B83D-412C-96F8-6BAA6A2D476E}">
      <dgm:prSet phldrT="[Text]"/>
      <dgm:spPr/>
      <dgm:t>
        <a:bodyPr/>
        <a:lstStyle/>
        <a:p>
          <a:r>
            <a:rPr lang="en-US" dirty="0"/>
            <a:t>Finding and reading relevant articles</a:t>
          </a:r>
        </a:p>
      </dgm:t>
    </dgm:pt>
    <dgm:pt modelId="{950FFB39-D32E-4A8D-AE6A-F8F28D448E32}" type="parTrans" cxnId="{C7E1F549-2CD0-4DF3-A876-B324F4A69980}">
      <dgm:prSet/>
      <dgm:spPr/>
      <dgm:t>
        <a:bodyPr/>
        <a:lstStyle/>
        <a:p>
          <a:endParaRPr lang="en-US"/>
        </a:p>
      </dgm:t>
    </dgm:pt>
    <dgm:pt modelId="{81451A8A-450D-4DEF-895B-1DBC1CA44931}" type="sibTrans" cxnId="{C7E1F549-2CD0-4DF3-A876-B324F4A69980}">
      <dgm:prSet/>
      <dgm:spPr/>
      <dgm:t>
        <a:bodyPr/>
        <a:lstStyle/>
        <a:p>
          <a:endParaRPr lang="en-US"/>
        </a:p>
      </dgm:t>
    </dgm:pt>
    <dgm:pt modelId="{97E66E7C-5FCC-498C-8206-527408860221}">
      <dgm:prSet phldrT="[Text]"/>
      <dgm:spPr/>
      <dgm:t>
        <a:bodyPr/>
        <a:lstStyle/>
        <a:p>
          <a:r>
            <a:rPr lang="en-US" dirty="0"/>
            <a:t>Organizing</a:t>
          </a:r>
        </a:p>
      </dgm:t>
    </dgm:pt>
    <dgm:pt modelId="{472E18D7-1762-4128-AD0E-1150855DD94B}" type="parTrans" cxnId="{3650B753-5985-43E1-B1C9-106415D36374}">
      <dgm:prSet/>
      <dgm:spPr/>
      <dgm:t>
        <a:bodyPr/>
        <a:lstStyle/>
        <a:p>
          <a:endParaRPr lang="en-US"/>
        </a:p>
      </dgm:t>
    </dgm:pt>
    <dgm:pt modelId="{E1E44350-38D8-4377-B8BA-CF6CB1F906D2}" type="sibTrans" cxnId="{3650B753-5985-43E1-B1C9-106415D36374}">
      <dgm:prSet/>
      <dgm:spPr/>
      <dgm:t>
        <a:bodyPr/>
        <a:lstStyle/>
        <a:p>
          <a:endParaRPr lang="en-US"/>
        </a:p>
      </dgm:t>
    </dgm:pt>
    <dgm:pt modelId="{81556161-6D78-45DA-8AD4-897DCF5C4262}">
      <dgm:prSet phldrT="[Text]"/>
      <dgm:spPr/>
      <dgm:t>
        <a:bodyPr/>
        <a:lstStyle/>
        <a:p>
          <a:r>
            <a:rPr lang="en-US" dirty="0"/>
            <a:t>Associating papers with areas and summarizing</a:t>
          </a:r>
        </a:p>
      </dgm:t>
    </dgm:pt>
    <dgm:pt modelId="{C0FD8F04-3240-4734-8BAD-ADCC2E5F7A07}" type="parTrans" cxnId="{33E1C068-4E2A-42D6-8801-6C8768DBC607}">
      <dgm:prSet/>
      <dgm:spPr/>
      <dgm:t>
        <a:bodyPr/>
        <a:lstStyle/>
        <a:p>
          <a:endParaRPr lang="en-US"/>
        </a:p>
      </dgm:t>
    </dgm:pt>
    <dgm:pt modelId="{CBA71473-FE30-4B61-8804-D9AFCA97E4B7}" type="sibTrans" cxnId="{33E1C068-4E2A-42D6-8801-6C8768DBC607}">
      <dgm:prSet/>
      <dgm:spPr/>
      <dgm:t>
        <a:bodyPr/>
        <a:lstStyle/>
        <a:p>
          <a:endParaRPr lang="en-US"/>
        </a:p>
      </dgm:t>
    </dgm:pt>
    <dgm:pt modelId="{D8765662-8E2D-4438-990A-0E0F54DB20D5}">
      <dgm:prSet phldrT="[Text]"/>
      <dgm:spPr/>
      <dgm:t>
        <a:bodyPr/>
        <a:lstStyle/>
        <a:p>
          <a:r>
            <a:rPr lang="en-US" dirty="0"/>
            <a:t>Find key areas of knowledge</a:t>
          </a:r>
        </a:p>
      </dgm:t>
    </dgm:pt>
    <dgm:pt modelId="{9955C2A0-7529-43BC-9A3B-A4798EEC7439}" type="parTrans" cxnId="{397C8AAC-44C3-4317-A206-0002AA436068}">
      <dgm:prSet/>
      <dgm:spPr/>
      <dgm:t>
        <a:bodyPr/>
        <a:lstStyle/>
        <a:p>
          <a:endParaRPr lang="en-US"/>
        </a:p>
      </dgm:t>
    </dgm:pt>
    <dgm:pt modelId="{8D34519D-1C88-464B-A258-2706B551752A}" type="sibTrans" cxnId="{397C8AAC-44C3-4317-A206-0002AA436068}">
      <dgm:prSet/>
      <dgm:spPr/>
      <dgm:t>
        <a:bodyPr/>
        <a:lstStyle/>
        <a:p>
          <a:endParaRPr lang="en-US"/>
        </a:p>
      </dgm:t>
    </dgm:pt>
    <dgm:pt modelId="{375D301D-952A-4FE4-AF61-ABDAD1A512BD}">
      <dgm:prSet phldrT="[Text]"/>
      <dgm:spPr/>
      <dgm:t>
        <a:bodyPr/>
        <a:lstStyle/>
        <a:p>
          <a:r>
            <a:rPr lang="en-US" dirty="0"/>
            <a:t>Provide transitions between areas</a:t>
          </a:r>
        </a:p>
      </dgm:t>
    </dgm:pt>
    <dgm:pt modelId="{CD1A58A3-4E9D-446B-BA33-87850E549363}" type="parTrans" cxnId="{63390952-EC08-445E-9573-B84CEC15BE2F}">
      <dgm:prSet/>
      <dgm:spPr/>
      <dgm:t>
        <a:bodyPr/>
        <a:lstStyle/>
        <a:p>
          <a:endParaRPr lang="en-US"/>
        </a:p>
      </dgm:t>
    </dgm:pt>
    <dgm:pt modelId="{B75E54C0-A2FB-43A6-B998-1ACDDC0DFD53}" type="sibTrans" cxnId="{63390952-EC08-445E-9573-B84CEC15BE2F}">
      <dgm:prSet/>
      <dgm:spPr/>
      <dgm:t>
        <a:bodyPr/>
        <a:lstStyle/>
        <a:p>
          <a:endParaRPr lang="en-US"/>
        </a:p>
      </dgm:t>
    </dgm:pt>
    <dgm:pt modelId="{3E32D9A7-C4C3-4686-B3FF-11C2E898945F}">
      <dgm:prSet phldrT="[Text]"/>
      <dgm:spPr/>
      <dgm:t>
        <a:bodyPr/>
        <a:lstStyle/>
        <a:p>
          <a:r>
            <a:rPr lang="en-US"/>
            <a:t>Organize </a:t>
          </a:r>
          <a:r>
            <a:rPr lang="en-US" dirty="0"/>
            <a:t>them logically</a:t>
          </a:r>
        </a:p>
      </dgm:t>
    </dgm:pt>
    <dgm:pt modelId="{C686C706-2437-429C-A4F2-D17BD6AB207D}" type="parTrans" cxnId="{3820C47A-7710-4E42-9388-19ABECD1F3A9}">
      <dgm:prSet/>
      <dgm:spPr/>
      <dgm:t>
        <a:bodyPr/>
        <a:lstStyle/>
        <a:p>
          <a:endParaRPr lang="en-US"/>
        </a:p>
      </dgm:t>
    </dgm:pt>
    <dgm:pt modelId="{C0DF82AB-0D05-4BA5-85FC-1D48EC257B6B}" type="sibTrans" cxnId="{3820C47A-7710-4E42-9388-19ABECD1F3A9}">
      <dgm:prSet/>
      <dgm:spPr/>
      <dgm:t>
        <a:bodyPr/>
        <a:lstStyle/>
        <a:p>
          <a:endParaRPr lang="en-US"/>
        </a:p>
      </dgm:t>
    </dgm:pt>
    <dgm:pt modelId="{7D370C7A-28DA-4E72-87DE-8E6412F213BB}">
      <dgm:prSet phldrT="[Text]"/>
      <dgm:spPr/>
      <dgm:t>
        <a:bodyPr/>
        <a:lstStyle/>
        <a:p>
          <a:r>
            <a:rPr lang="en-US" dirty="0"/>
            <a:t>Purpose of each paper</a:t>
          </a:r>
        </a:p>
      </dgm:t>
    </dgm:pt>
    <dgm:pt modelId="{D8B344A5-50EE-4B28-9D62-5329DE96D4F1}" type="parTrans" cxnId="{2F153081-9D6E-4F8D-A873-4B90510C1DB4}">
      <dgm:prSet/>
      <dgm:spPr/>
      <dgm:t>
        <a:bodyPr/>
        <a:lstStyle/>
        <a:p>
          <a:endParaRPr lang="en-US"/>
        </a:p>
      </dgm:t>
    </dgm:pt>
    <dgm:pt modelId="{F4B6BA10-615A-442D-B369-82983BD786A7}" type="sibTrans" cxnId="{2F153081-9D6E-4F8D-A873-4B90510C1DB4}">
      <dgm:prSet/>
      <dgm:spPr/>
      <dgm:t>
        <a:bodyPr/>
        <a:lstStyle/>
        <a:p>
          <a:endParaRPr lang="en-US"/>
        </a:p>
      </dgm:t>
    </dgm:pt>
    <dgm:pt modelId="{486C9CAD-A9E3-4BB0-B39E-82C51E0954E5}">
      <dgm:prSet phldrT="[Text]"/>
      <dgm:spPr/>
      <dgm:t>
        <a:bodyPr/>
        <a:lstStyle/>
        <a:p>
          <a:r>
            <a:rPr lang="en-US" dirty="0"/>
            <a:t>Assumptions</a:t>
          </a:r>
        </a:p>
      </dgm:t>
    </dgm:pt>
    <dgm:pt modelId="{5A74A0BC-0ED7-4BA0-9881-1FEFAF1ABB2E}" type="parTrans" cxnId="{FB78B83E-73C5-4FBC-8DEF-5BEB0E4AFDF0}">
      <dgm:prSet/>
      <dgm:spPr/>
      <dgm:t>
        <a:bodyPr/>
        <a:lstStyle/>
        <a:p>
          <a:endParaRPr lang="en-US"/>
        </a:p>
      </dgm:t>
    </dgm:pt>
    <dgm:pt modelId="{71A9253E-79D5-47E6-895F-15C58AE3CEE4}" type="sibTrans" cxnId="{FB78B83E-73C5-4FBC-8DEF-5BEB0E4AFDF0}">
      <dgm:prSet/>
      <dgm:spPr/>
      <dgm:t>
        <a:bodyPr/>
        <a:lstStyle/>
        <a:p>
          <a:endParaRPr lang="en-US"/>
        </a:p>
      </dgm:t>
    </dgm:pt>
    <dgm:pt modelId="{D4C17FE3-F9A3-4FC4-8165-583940396A70}">
      <dgm:prSet phldrT="[Text]"/>
      <dgm:spPr/>
      <dgm:t>
        <a:bodyPr/>
        <a:lstStyle/>
        <a:p>
          <a:r>
            <a:rPr lang="en-US" dirty="0"/>
            <a:t>Main claims</a:t>
          </a:r>
        </a:p>
      </dgm:t>
    </dgm:pt>
    <dgm:pt modelId="{9143DED9-C4C3-4CD6-9865-44E181157CF0}" type="parTrans" cxnId="{B52316CC-FE6E-4407-9B05-6545A9DEAE58}">
      <dgm:prSet/>
      <dgm:spPr/>
      <dgm:t>
        <a:bodyPr/>
        <a:lstStyle/>
        <a:p>
          <a:endParaRPr lang="en-US"/>
        </a:p>
      </dgm:t>
    </dgm:pt>
    <dgm:pt modelId="{07A47E8B-CA66-489B-A76B-F3616684AB7F}" type="sibTrans" cxnId="{B52316CC-FE6E-4407-9B05-6545A9DEAE58}">
      <dgm:prSet/>
      <dgm:spPr/>
      <dgm:t>
        <a:bodyPr/>
        <a:lstStyle/>
        <a:p>
          <a:endParaRPr lang="en-US"/>
        </a:p>
      </dgm:t>
    </dgm:pt>
    <dgm:pt modelId="{50302FBF-E245-4FE6-AF81-57AD20CF6E06}">
      <dgm:prSet phldrT="[Text]"/>
      <dgm:spPr/>
      <dgm:t>
        <a:bodyPr/>
        <a:lstStyle/>
        <a:p>
          <a:r>
            <a:rPr lang="en-US" dirty="0"/>
            <a:t>Evaluating</a:t>
          </a:r>
        </a:p>
      </dgm:t>
    </dgm:pt>
    <dgm:pt modelId="{EE8C5970-82A2-4B18-8E56-3B7BA8D87EB5}" type="parTrans" cxnId="{605FF135-85B2-4A25-8455-F6FE18F4594A}">
      <dgm:prSet/>
      <dgm:spPr/>
      <dgm:t>
        <a:bodyPr/>
        <a:lstStyle/>
        <a:p>
          <a:endParaRPr lang="en-US"/>
        </a:p>
      </dgm:t>
    </dgm:pt>
    <dgm:pt modelId="{C0204C3F-E403-4E27-A353-95B98A919964}" type="sibTrans" cxnId="{605FF135-85B2-4A25-8455-F6FE18F4594A}">
      <dgm:prSet/>
      <dgm:spPr/>
      <dgm:t>
        <a:bodyPr/>
        <a:lstStyle/>
        <a:p>
          <a:endParaRPr lang="en-US"/>
        </a:p>
      </dgm:t>
    </dgm:pt>
    <dgm:pt modelId="{4683021C-90B5-4385-9A6A-1F65B81CAD2C}">
      <dgm:prSet phldrT="[Text]"/>
      <dgm:spPr/>
      <dgm:t>
        <a:bodyPr/>
        <a:lstStyle/>
        <a:p>
          <a:r>
            <a:rPr lang="en-US" dirty="0"/>
            <a:t>Identify the gaps in these papers</a:t>
          </a:r>
        </a:p>
      </dgm:t>
    </dgm:pt>
    <dgm:pt modelId="{A7FDC151-6C5A-4B10-8B1F-C2D6D2A2AC4B}" type="parTrans" cxnId="{614CC01E-54B3-47A6-8846-73F5069DB36C}">
      <dgm:prSet/>
      <dgm:spPr/>
      <dgm:t>
        <a:bodyPr/>
        <a:lstStyle/>
        <a:p>
          <a:endParaRPr lang="en-US"/>
        </a:p>
      </dgm:t>
    </dgm:pt>
    <dgm:pt modelId="{3A215821-0087-48B8-9A7B-058A47320C90}" type="sibTrans" cxnId="{614CC01E-54B3-47A6-8846-73F5069DB36C}">
      <dgm:prSet/>
      <dgm:spPr/>
      <dgm:t>
        <a:bodyPr/>
        <a:lstStyle/>
        <a:p>
          <a:endParaRPr lang="en-US"/>
        </a:p>
      </dgm:t>
    </dgm:pt>
    <dgm:pt modelId="{1F0DB083-CAEA-4DD7-BE36-1C12FE93B1BD}">
      <dgm:prSet phldrT="[Text]"/>
      <dgm:spPr/>
      <dgm:t>
        <a:bodyPr/>
        <a:lstStyle/>
        <a:p>
          <a:r>
            <a:rPr lang="en-US" dirty="0"/>
            <a:t>How can these papers be applied</a:t>
          </a:r>
        </a:p>
      </dgm:t>
    </dgm:pt>
    <dgm:pt modelId="{5AA0D8C8-C2E6-4FAF-8B10-0D1C248A5300}" type="parTrans" cxnId="{B19BD6A4-4C52-4487-A729-1E87900C136E}">
      <dgm:prSet/>
      <dgm:spPr/>
      <dgm:t>
        <a:bodyPr/>
        <a:lstStyle/>
        <a:p>
          <a:endParaRPr lang="en-US"/>
        </a:p>
      </dgm:t>
    </dgm:pt>
    <dgm:pt modelId="{74E95E4C-4AD8-466E-8169-023176D1FA4F}" type="sibTrans" cxnId="{B19BD6A4-4C52-4487-A729-1E87900C136E}">
      <dgm:prSet/>
      <dgm:spPr/>
      <dgm:t>
        <a:bodyPr/>
        <a:lstStyle/>
        <a:p>
          <a:endParaRPr lang="en-US"/>
        </a:p>
      </dgm:t>
    </dgm:pt>
    <dgm:pt modelId="{495D38EB-F7E4-480F-BE57-62013ABAC048}">
      <dgm:prSet phldrT="[Text]"/>
      <dgm:spPr/>
      <dgm:t>
        <a:bodyPr/>
        <a:lstStyle/>
        <a:p>
          <a:r>
            <a:rPr lang="en-US" dirty="0"/>
            <a:t>Why do the existing papers demand a new solution?</a:t>
          </a:r>
        </a:p>
      </dgm:t>
    </dgm:pt>
    <dgm:pt modelId="{1D2F6B73-AE7C-4C09-80D5-F928C35736F3}" type="parTrans" cxnId="{FD685CC0-5A64-4929-BF8F-46B18B209A08}">
      <dgm:prSet/>
      <dgm:spPr/>
      <dgm:t>
        <a:bodyPr/>
        <a:lstStyle/>
        <a:p>
          <a:endParaRPr lang="en-US"/>
        </a:p>
      </dgm:t>
    </dgm:pt>
    <dgm:pt modelId="{C06D925A-F00A-4A4A-89E1-54040725A6F7}" type="sibTrans" cxnId="{FD685CC0-5A64-4929-BF8F-46B18B209A08}">
      <dgm:prSet/>
      <dgm:spPr/>
      <dgm:t>
        <a:bodyPr/>
        <a:lstStyle/>
        <a:p>
          <a:endParaRPr lang="en-US"/>
        </a:p>
      </dgm:t>
    </dgm:pt>
    <dgm:pt modelId="{5FE9225B-52F0-4EDF-A725-14B1612DD16B}" type="pres">
      <dgm:prSet presAssocID="{DF97003F-F30B-43A3-B710-4AB92DB7DF66}" presName="CompostProcess" presStyleCnt="0">
        <dgm:presLayoutVars>
          <dgm:dir/>
          <dgm:resizeHandles val="exact"/>
        </dgm:presLayoutVars>
      </dgm:prSet>
      <dgm:spPr/>
    </dgm:pt>
    <dgm:pt modelId="{E2498826-33C7-491A-8D15-27270C207C3F}" type="pres">
      <dgm:prSet presAssocID="{DF97003F-F30B-43A3-B710-4AB92DB7DF66}" presName="arrow" presStyleLbl="bgShp" presStyleIdx="0" presStyleCnt="1"/>
      <dgm:spPr/>
    </dgm:pt>
    <dgm:pt modelId="{005B8AE7-F6AF-48DB-8888-42E8C9ACD51D}" type="pres">
      <dgm:prSet presAssocID="{DF97003F-F30B-43A3-B710-4AB92DB7DF66}" presName="linearProcess" presStyleCnt="0"/>
      <dgm:spPr/>
    </dgm:pt>
    <dgm:pt modelId="{06C5EF4B-4BEA-485F-86A4-C5A100995F0A}" type="pres">
      <dgm:prSet presAssocID="{A9600C60-B83D-412C-96F8-6BAA6A2D476E}" presName="textNode" presStyleLbl="node1" presStyleIdx="0" presStyleCnt="4">
        <dgm:presLayoutVars>
          <dgm:bulletEnabled val="1"/>
        </dgm:presLayoutVars>
      </dgm:prSet>
      <dgm:spPr/>
    </dgm:pt>
    <dgm:pt modelId="{CDB65D73-F516-4F7E-872A-32D21179E719}" type="pres">
      <dgm:prSet presAssocID="{81451A8A-450D-4DEF-895B-1DBC1CA44931}" presName="sibTrans" presStyleCnt="0"/>
      <dgm:spPr/>
    </dgm:pt>
    <dgm:pt modelId="{E55304F4-1D92-4D6C-8467-53E2037DCE7B}" type="pres">
      <dgm:prSet presAssocID="{97E66E7C-5FCC-498C-8206-527408860221}" presName="textNode" presStyleLbl="node1" presStyleIdx="1" presStyleCnt="4">
        <dgm:presLayoutVars>
          <dgm:bulletEnabled val="1"/>
        </dgm:presLayoutVars>
      </dgm:prSet>
      <dgm:spPr/>
    </dgm:pt>
    <dgm:pt modelId="{13E11039-DF01-4F08-8AF1-3F7B50692647}" type="pres">
      <dgm:prSet presAssocID="{E1E44350-38D8-4377-B8BA-CF6CB1F906D2}" presName="sibTrans" presStyleCnt="0"/>
      <dgm:spPr/>
    </dgm:pt>
    <dgm:pt modelId="{73D18762-BB41-4F51-BB2E-272DF7CD8FBB}" type="pres">
      <dgm:prSet presAssocID="{81556161-6D78-45DA-8AD4-897DCF5C4262}" presName="textNode" presStyleLbl="node1" presStyleIdx="2" presStyleCnt="4">
        <dgm:presLayoutVars>
          <dgm:bulletEnabled val="1"/>
        </dgm:presLayoutVars>
      </dgm:prSet>
      <dgm:spPr/>
    </dgm:pt>
    <dgm:pt modelId="{05801EB2-DAE8-494D-A3F9-E724DF83D25E}" type="pres">
      <dgm:prSet presAssocID="{CBA71473-FE30-4B61-8804-D9AFCA97E4B7}" presName="sibTrans" presStyleCnt="0"/>
      <dgm:spPr/>
    </dgm:pt>
    <dgm:pt modelId="{799B0D03-BE85-4AEC-A7B2-651A878A6263}" type="pres">
      <dgm:prSet presAssocID="{50302FBF-E245-4FE6-AF81-57AD20CF6E06}" presName="textNode" presStyleLbl="node1" presStyleIdx="3" presStyleCnt="4">
        <dgm:presLayoutVars>
          <dgm:bulletEnabled val="1"/>
        </dgm:presLayoutVars>
      </dgm:prSet>
      <dgm:spPr/>
    </dgm:pt>
  </dgm:ptLst>
  <dgm:cxnLst>
    <dgm:cxn modelId="{336B1815-F248-45B8-8783-A45ADA556DB7}" type="presOf" srcId="{4683021C-90B5-4385-9A6A-1F65B81CAD2C}" destId="{799B0D03-BE85-4AEC-A7B2-651A878A6263}" srcOrd="0" destOrd="1" presId="urn:microsoft.com/office/officeart/2005/8/layout/hProcess9"/>
    <dgm:cxn modelId="{614CC01E-54B3-47A6-8846-73F5069DB36C}" srcId="{50302FBF-E245-4FE6-AF81-57AD20CF6E06}" destId="{4683021C-90B5-4385-9A6A-1F65B81CAD2C}" srcOrd="0" destOrd="0" parTransId="{A7FDC151-6C5A-4B10-8B1F-C2D6D2A2AC4B}" sibTransId="{3A215821-0087-48B8-9A7B-058A47320C90}"/>
    <dgm:cxn modelId="{A5EFE723-E9FF-49BA-A90C-3EBD3A118CEA}" type="presOf" srcId="{375D301D-952A-4FE4-AF61-ABDAD1A512BD}" destId="{E55304F4-1D92-4D6C-8467-53E2037DCE7B}" srcOrd="0" destOrd="3" presId="urn:microsoft.com/office/officeart/2005/8/layout/hProcess9"/>
    <dgm:cxn modelId="{605FF135-85B2-4A25-8455-F6FE18F4594A}" srcId="{DF97003F-F30B-43A3-B710-4AB92DB7DF66}" destId="{50302FBF-E245-4FE6-AF81-57AD20CF6E06}" srcOrd="3" destOrd="0" parTransId="{EE8C5970-82A2-4B18-8E56-3B7BA8D87EB5}" sibTransId="{C0204C3F-E403-4E27-A353-95B98A919964}"/>
    <dgm:cxn modelId="{07189B3A-6E29-4157-879B-EE75933CB42D}" type="presOf" srcId="{486C9CAD-A9E3-4BB0-B39E-82C51E0954E5}" destId="{73D18762-BB41-4F51-BB2E-272DF7CD8FBB}" srcOrd="0" destOrd="2" presId="urn:microsoft.com/office/officeart/2005/8/layout/hProcess9"/>
    <dgm:cxn modelId="{FB78B83E-73C5-4FBC-8DEF-5BEB0E4AFDF0}" srcId="{81556161-6D78-45DA-8AD4-897DCF5C4262}" destId="{486C9CAD-A9E3-4BB0-B39E-82C51E0954E5}" srcOrd="1" destOrd="0" parTransId="{5A74A0BC-0ED7-4BA0-9881-1FEFAF1ABB2E}" sibTransId="{71A9253E-79D5-47E6-895F-15C58AE3CEE4}"/>
    <dgm:cxn modelId="{33E1C068-4E2A-42D6-8801-6C8768DBC607}" srcId="{DF97003F-F30B-43A3-B710-4AB92DB7DF66}" destId="{81556161-6D78-45DA-8AD4-897DCF5C4262}" srcOrd="2" destOrd="0" parTransId="{C0FD8F04-3240-4734-8BAD-ADCC2E5F7A07}" sibTransId="{CBA71473-FE30-4B61-8804-D9AFCA97E4B7}"/>
    <dgm:cxn modelId="{C7E1F549-2CD0-4DF3-A876-B324F4A69980}" srcId="{DF97003F-F30B-43A3-B710-4AB92DB7DF66}" destId="{A9600C60-B83D-412C-96F8-6BAA6A2D476E}" srcOrd="0" destOrd="0" parTransId="{950FFB39-D32E-4A8D-AE6A-F8F28D448E32}" sibTransId="{81451A8A-450D-4DEF-895B-1DBC1CA44931}"/>
    <dgm:cxn modelId="{43604D6E-DDAE-4607-8383-62AA0D8F810E}" type="presOf" srcId="{495D38EB-F7E4-480F-BE57-62013ABAC048}" destId="{799B0D03-BE85-4AEC-A7B2-651A878A6263}" srcOrd="0" destOrd="3" presId="urn:microsoft.com/office/officeart/2005/8/layout/hProcess9"/>
    <dgm:cxn modelId="{6190F76F-641D-4B81-BC48-AFD961CCA97A}" type="presOf" srcId="{81556161-6D78-45DA-8AD4-897DCF5C4262}" destId="{73D18762-BB41-4F51-BB2E-272DF7CD8FBB}" srcOrd="0" destOrd="0" presId="urn:microsoft.com/office/officeart/2005/8/layout/hProcess9"/>
    <dgm:cxn modelId="{63390952-EC08-445E-9573-B84CEC15BE2F}" srcId="{97E66E7C-5FCC-498C-8206-527408860221}" destId="{375D301D-952A-4FE4-AF61-ABDAD1A512BD}" srcOrd="2" destOrd="0" parTransId="{CD1A58A3-4E9D-446B-BA33-87850E549363}" sibTransId="{B75E54C0-A2FB-43A6-B998-1ACDDC0DFD53}"/>
    <dgm:cxn modelId="{3650B753-5985-43E1-B1C9-106415D36374}" srcId="{DF97003F-F30B-43A3-B710-4AB92DB7DF66}" destId="{97E66E7C-5FCC-498C-8206-527408860221}" srcOrd="1" destOrd="0" parTransId="{472E18D7-1762-4128-AD0E-1150855DD94B}" sibTransId="{E1E44350-38D8-4377-B8BA-CF6CB1F906D2}"/>
    <dgm:cxn modelId="{48EFE853-36BA-4AE0-A2C5-503522B569B3}" type="presOf" srcId="{DF97003F-F30B-43A3-B710-4AB92DB7DF66}" destId="{5FE9225B-52F0-4EDF-A725-14B1612DD16B}" srcOrd="0" destOrd="0" presId="urn:microsoft.com/office/officeart/2005/8/layout/hProcess9"/>
    <dgm:cxn modelId="{7A814A54-629F-42FC-81C3-E2E0672BB675}" type="presOf" srcId="{3E32D9A7-C4C3-4686-B3FF-11C2E898945F}" destId="{E55304F4-1D92-4D6C-8467-53E2037DCE7B}" srcOrd="0" destOrd="2" presId="urn:microsoft.com/office/officeart/2005/8/layout/hProcess9"/>
    <dgm:cxn modelId="{A9034279-7278-4DB6-97E1-7016C8AAA63E}" type="presOf" srcId="{7D370C7A-28DA-4E72-87DE-8E6412F213BB}" destId="{73D18762-BB41-4F51-BB2E-272DF7CD8FBB}" srcOrd="0" destOrd="1" presId="urn:microsoft.com/office/officeart/2005/8/layout/hProcess9"/>
    <dgm:cxn modelId="{3820C47A-7710-4E42-9388-19ABECD1F3A9}" srcId="{97E66E7C-5FCC-498C-8206-527408860221}" destId="{3E32D9A7-C4C3-4686-B3FF-11C2E898945F}" srcOrd="1" destOrd="0" parTransId="{C686C706-2437-429C-A4F2-D17BD6AB207D}" sibTransId="{C0DF82AB-0D05-4BA5-85FC-1D48EC257B6B}"/>
    <dgm:cxn modelId="{2F153081-9D6E-4F8D-A873-4B90510C1DB4}" srcId="{81556161-6D78-45DA-8AD4-897DCF5C4262}" destId="{7D370C7A-28DA-4E72-87DE-8E6412F213BB}" srcOrd="0" destOrd="0" parTransId="{D8B344A5-50EE-4B28-9D62-5329DE96D4F1}" sibTransId="{F4B6BA10-615A-442D-B369-82983BD786A7}"/>
    <dgm:cxn modelId="{85304E8B-6BA8-491A-9796-E31298A0877D}" type="presOf" srcId="{97E66E7C-5FCC-498C-8206-527408860221}" destId="{E55304F4-1D92-4D6C-8467-53E2037DCE7B}" srcOrd="0" destOrd="0" presId="urn:microsoft.com/office/officeart/2005/8/layout/hProcess9"/>
    <dgm:cxn modelId="{B19BD6A4-4C52-4487-A729-1E87900C136E}" srcId="{50302FBF-E245-4FE6-AF81-57AD20CF6E06}" destId="{1F0DB083-CAEA-4DD7-BE36-1C12FE93B1BD}" srcOrd="1" destOrd="0" parTransId="{5AA0D8C8-C2E6-4FAF-8B10-0D1C248A5300}" sibTransId="{74E95E4C-4AD8-466E-8169-023176D1FA4F}"/>
    <dgm:cxn modelId="{C77270A8-E6D5-4C1A-BDF2-76DF37BAA000}" type="presOf" srcId="{1F0DB083-CAEA-4DD7-BE36-1C12FE93B1BD}" destId="{799B0D03-BE85-4AEC-A7B2-651A878A6263}" srcOrd="0" destOrd="2" presId="urn:microsoft.com/office/officeart/2005/8/layout/hProcess9"/>
    <dgm:cxn modelId="{397C8AAC-44C3-4317-A206-0002AA436068}" srcId="{97E66E7C-5FCC-498C-8206-527408860221}" destId="{D8765662-8E2D-4438-990A-0E0F54DB20D5}" srcOrd="0" destOrd="0" parTransId="{9955C2A0-7529-43BC-9A3B-A4798EEC7439}" sibTransId="{8D34519D-1C88-464B-A258-2706B551752A}"/>
    <dgm:cxn modelId="{112730B1-A16E-473E-882D-C9A251C1B481}" type="presOf" srcId="{A9600C60-B83D-412C-96F8-6BAA6A2D476E}" destId="{06C5EF4B-4BEA-485F-86A4-C5A100995F0A}" srcOrd="0" destOrd="0" presId="urn:microsoft.com/office/officeart/2005/8/layout/hProcess9"/>
    <dgm:cxn modelId="{FD685CC0-5A64-4929-BF8F-46B18B209A08}" srcId="{50302FBF-E245-4FE6-AF81-57AD20CF6E06}" destId="{495D38EB-F7E4-480F-BE57-62013ABAC048}" srcOrd="2" destOrd="0" parTransId="{1D2F6B73-AE7C-4C09-80D5-F928C35736F3}" sibTransId="{C06D925A-F00A-4A4A-89E1-54040725A6F7}"/>
    <dgm:cxn modelId="{73347DCA-6B96-488C-9EA1-AB1F9055E209}" type="presOf" srcId="{D4C17FE3-F9A3-4FC4-8165-583940396A70}" destId="{73D18762-BB41-4F51-BB2E-272DF7CD8FBB}" srcOrd="0" destOrd="3" presId="urn:microsoft.com/office/officeart/2005/8/layout/hProcess9"/>
    <dgm:cxn modelId="{B52316CC-FE6E-4407-9B05-6545A9DEAE58}" srcId="{81556161-6D78-45DA-8AD4-897DCF5C4262}" destId="{D4C17FE3-F9A3-4FC4-8165-583940396A70}" srcOrd="2" destOrd="0" parTransId="{9143DED9-C4C3-4CD6-9865-44E181157CF0}" sibTransId="{07A47E8B-CA66-489B-A76B-F3616684AB7F}"/>
    <dgm:cxn modelId="{4ED7BBE5-7F01-4812-80E0-B7F4BFD02207}" type="presOf" srcId="{50302FBF-E245-4FE6-AF81-57AD20CF6E06}" destId="{799B0D03-BE85-4AEC-A7B2-651A878A6263}" srcOrd="0" destOrd="0" presId="urn:microsoft.com/office/officeart/2005/8/layout/hProcess9"/>
    <dgm:cxn modelId="{A33DC7E6-A3B2-4F4F-8316-64B2FDF7102B}" type="presOf" srcId="{D8765662-8E2D-4438-990A-0E0F54DB20D5}" destId="{E55304F4-1D92-4D6C-8467-53E2037DCE7B}" srcOrd="0" destOrd="1" presId="urn:microsoft.com/office/officeart/2005/8/layout/hProcess9"/>
    <dgm:cxn modelId="{2BB285B6-3E57-44DA-AD8E-C9D7850E8B82}" type="presParOf" srcId="{5FE9225B-52F0-4EDF-A725-14B1612DD16B}" destId="{E2498826-33C7-491A-8D15-27270C207C3F}" srcOrd="0" destOrd="0" presId="urn:microsoft.com/office/officeart/2005/8/layout/hProcess9"/>
    <dgm:cxn modelId="{BB3216FA-835A-4D8F-B729-1F1656F0C626}" type="presParOf" srcId="{5FE9225B-52F0-4EDF-A725-14B1612DD16B}" destId="{005B8AE7-F6AF-48DB-8888-42E8C9ACD51D}" srcOrd="1" destOrd="0" presId="urn:microsoft.com/office/officeart/2005/8/layout/hProcess9"/>
    <dgm:cxn modelId="{096947C9-59A1-40A1-8885-56843C76B26D}" type="presParOf" srcId="{005B8AE7-F6AF-48DB-8888-42E8C9ACD51D}" destId="{06C5EF4B-4BEA-485F-86A4-C5A100995F0A}" srcOrd="0" destOrd="0" presId="urn:microsoft.com/office/officeart/2005/8/layout/hProcess9"/>
    <dgm:cxn modelId="{37FE0271-579F-4AEA-8197-8B32EC25D382}" type="presParOf" srcId="{005B8AE7-F6AF-48DB-8888-42E8C9ACD51D}" destId="{CDB65D73-F516-4F7E-872A-32D21179E719}" srcOrd="1" destOrd="0" presId="urn:microsoft.com/office/officeart/2005/8/layout/hProcess9"/>
    <dgm:cxn modelId="{2122D3EE-5A10-4408-9AE9-613387228C64}" type="presParOf" srcId="{005B8AE7-F6AF-48DB-8888-42E8C9ACD51D}" destId="{E55304F4-1D92-4D6C-8467-53E2037DCE7B}" srcOrd="2" destOrd="0" presId="urn:microsoft.com/office/officeart/2005/8/layout/hProcess9"/>
    <dgm:cxn modelId="{88E07344-7E14-41E3-8BE6-BBE6C3F63A24}" type="presParOf" srcId="{005B8AE7-F6AF-48DB-8888-42E8C9ACD51D}" destId="{13E11039-DF01-4F08-8AF1-3F7B50692647}" srcOrd="3" destOrd="0" presId="urn:microsoft.com/office/officeart/2005/8/layout/hProcess9"/>
    <dgm:cxn modelId="{2F15F2C6-A241-44FE-A205-63515AABBFB3}" type="presParOf" srcId="{005B8AE7-F6AF-48DB-8888-42E8C9ACD51D}" destId="{73D18762-BB41-4F51-BB2E-272DF7CD8FBB}" srcOrd="4" destOrd="0" presId="urn:microsoft.com/office/officeart/2005/8/layout/hProcess9"/>
    <dgm:cxn modelId="{20692796-7BE6-4E12-8508-E26AFA73A5F2}" type="presParOf" srcId="{005B8AE7-F6AF-48DB-8888-42E8C9ACD51D}" destId="{05801EB2-DAE8-494D-A3F9-E724DF83D25E}" srcOrd="5" destOrd="0" presId="urn:microsoft.com/office/officeart/2005/8/layout/hProcess9"/>
    <dgm:cxn modelId="{8ECD9922-FFFD-4F6A-B875-69A71FA20C47}" type="presParOf" srcId="{005B8AE7-F6AF-48DB-8888-42E8C9ACD51D}" destId="{799B0D03-BE85-4AEC-A7B2-651A878A626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A378E6-DC17-47BE-9BD4-B28CB1F8D9C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7C0CFCB-5E72-47C1-B47E-6665F6C0362A}">
      <dgm:prSet phldrT="[Text]"/>
      <dgm:spPr/>
      <dgm:t>
        <a:bodyPr/>
        <a:lstStyle/>
        <a:p>
          <a:r>
            <a:rPr lang="en-US" dirty="0"/>
            <a:t>Motivation</a:t>
          </a:r>
        </a:p>
      </dgm:t>
    </dgm:pt>
    <dgm:pt modelId="{815CD802-E6EE-486B-8389-038A5088FEC0}" type="parTrans" cxnId="{430BF11D-2EBB-4EDB-9BCD-C1FA6756CA00}">
      <dgm:prSet/>
      <dgm:spPr/>
      <dgm:t>
        <a:bodyPr/>
        <a:lstStyle/>
        <a:p>
          <a:endParaRPr lang="en-US"/>
        </a:p>
      </dgm:t>
    </dgm:pt>
    <dgm:pt modelId="{DD779B82-D1E4-404C-8354-7A4A9671F624}" type="sibTrans" cxnId="{430BF11D-2EBB-4EDB-9BCD-C1FA6756CA00}">
      <dgm:prSet/>
      <dgm:spPr/>
      <dgm:t>
        <a:bodyPr/>
        <a:lstStyle/>
        <a:p>
          <a:endParaRPr lang="en-US"/>
        </a:p>
      </dgm:t>
    </dgm:pt>
    <dgm:pt modelId="{4DBAB59E-B098-4C4B-96B8-FEC10A8E0A7B}">
      <dgm:prSet phldrT="[Text]"/>
      <dgm:spPr/>
      <dgm:t>
        <a:bodyPr/>
        <a:lstStyle/>
        <a:p>
          <a:r>
            <a:rPr lang="en-US" b="0" i="0" dirty="0">
              <a:solidFill>
                <a:schemeClr val="accent6">
                  <a:lumMod val="50000"/>
                </a:schemeClr>
              </a:solidFill>
            </a:rPr>
            <a:t>Why do we care </a:t>
          </a:r>
          <a:r>
            <a:rPr lang="en-US" b="0" i="0" dirty="0"/>
            <a:t>about the problem and the results? </a:t>
          </a:r>
          <a:endParaRPr lang="en-US" dirty="0"/>
        </a:p>
      </dgm:t>
    </dgm:pt>
    <dgm:pt modelId="{16D96CD2-4071-491C-ABE1-CA3AFF6178A5}" type="parTrans" cxnId="{18B54AFF-EB25-4CBE-BD6B-3AF5D6828C02}">
      <dgm:prSet/>
      <dgm:spPr/>
      <dgm:t>
        <a:bodyPr/>
        <a:lstStyle/>
        <a:p>
          <a:endParaRPr lang="en-US"/>
        </a:p>
      </dgm:t>
    </dgm:pt>
    <dgm:pt modelId="{4E1C3027-4EB9-4AB3-8B94-830FFAB91240}" type="sibTrans" cxnId="{18B54AFF-EB25-4CBE-BD6B-3AF5D6828C02}">
      <dgm:prSet/>
      <dgm:spPr/>
      <dgm:t>
        <a:bodyPr/>
        <a:lstStyle/>
        <a:p>
          <a:endParaRPr lang="en-US"/>
        </a:p>
      </dgm:t>
    </dgm:pt>
    <dgm:pt modelId="{6F15CD6A-BF13-448D-89BE-7193A88D4A40}">
      <dgm:prSet phldrT="[Text]"/>
      <dgm:spPr/>
      <dgm:t>
        <a:bodyPr/>
        <a:lstStyle/>
        <a:p>
          <a:r>
            <a:rPr lang="en-US" dirty="0"/>
            <a:t>Problem Statement</a:t>
          </a:r>
        </a:p>
      </dgm:t>
    </dgm:pt>
    <dgm:pt modelId="{0D7A7FDB-F0FA-405D-9662-0045C52DFD87}" type="parTrans" cxnId="{C99A71DD-4187-45F4-A6D3-19CD7096ABBA}">
      <dgm:prSet/>
      <dgm:spPr/>
      <dgm:t>
        <a:bodyPr/>
        <a:lstStyle/>
        <a:p>
          <a:endParaRPr lang="en-US"/>
        </a:p>
      </dgm:t>
    </dgm:pt>
    <dgm:pt modelId="{38FB3B60-79F0-46F9-A4A1-27E022072D79}" type="sibTrans" cxnId="{C99A71DD-4187-45F4-A6D3-19CD7096ABBA}">
      <dgm:prSet/>
      <dgm:spPr/>
      <dgm:t>
        <a:bodyPr/>
        <a:lstStyle/>
        <a:p>
          <a:endParaRPr lang="en-US"/>
        </a:p>
      </dgm:t>
    </dgm:pt>
    <dgm:pt modelId="{2F796DDD-5148-4C2F-869C-DB2D7CDBB13A}">
      <dgm:prSet phldrT="[Text]"/>
      <dgm:spPr/>
      <dgm:t>
        <a:bodyPr/>
        <a:lstStyle/>
        <a:p>
          <a:r>
            <a:rPr lang="en-US" b="0" i="0" dirty="0"/>
            <a:t>What </a:t>
          </a:r>
          <a:r>
            <a:rPr lang="en-US" b="0" i="0" dirty="0">
              <a:solidFill>
                <a:schemeClr val="accent6">
                  <a:lumMod val="50000"/>
                </a:schemeClr>
              </a:solidFill>
            </a:rPr>
            <a:t>problem</a:t>
          </a:r>
          <a:r>
            <a:rPr lang="en-US" b="0" i="0" dirty="0"/>
            <a:t> are you trying to solve? What is the </a:t>
          </a:r>
          <a:r>
            <a:rPr lang="en-US" b="0" i="0" dirty="0">
              <a:solidFill>
                <a:schemeClr val="accent6">
                  <a:lumMod val="50000"/>
                </a:schemeClr>
              </a:solidFill>
            </a:rPr>
            <a:t>scope</a:t>
          </a:r>
          <a:r>
            <a:rPr lang="en-US" b="0" i="0" dirty="0"/>
            <a:t> of your work (a generalized approach, or for a specific situation)?</a:t>
          </a:r>
          <a:endParaRPr lang="en-US" dirty="0"/>
        </a:p>
      </dgm:t>
    </dgm:pt>
    <dgm:pt modelId="{E1E69C66-FF77-49D4-A6AE-E852A68B914F}" type="parTrans" cxnId="{84AE3D2C-0BC3-4DBF-ADD9-01A403C9E6EC}">
      <dgm:prSet/>
      <dgm:spPr/>
      <dgm:t>
        <a:bodyPr/>
        <a:lstStyle/>
        <a:p>
          <a:endParaRPr lang="en-US"/>
        </a:p>
      </dgm:t>
    </dgm:pt>
    <dgm:pt modelId="{67C366AD-70C4-4B3A-8FCC-016E40ED99B9}" type="sibTrans" cxnId="{84AE3D2C-0BC3-4DBF-ADD9-01A403C9E6EC}">
      <dgm:prSet/>
      <dgm:spPr/>
      <dgm:t>
        <a:bodyPr/>
        <a:lstStyle/>
        <a:p>
          <a:endParaRPr lang="en-US"/>
        </a:p>
      </dgm:t>
    </dgm:pt>
    <dgm:pt modelId="{FBFFAADE-26EB-4A77-A143-58EEAF9A2245}">
      <dgm:prSet phldrT="[Text]"/>
      <dgm:spPr/>
      <dgm:t>
        <a:bodyPr/>
        <a:lstStyle/>
        <a:p>
          <a:r>
            <a:rPr lang="en-US" dirty="0"/>
            <a:t>Approach</a:t>
          </a:r>
        </a:p>
      </dgm:t>
    </dgm:pt>
    <dgm:pt modelId="{E0159FAD-18C5-4C88-88BD-781DB55BCE6E}" type="parTrans" cxnId="{EE752C61-9F54-4138-BD47-7BBE43FC6B5C}">
      <dgm:prSet/>
      <dgm:spPr/>
      <dgm:t>
        <a:bodyPr/>
        <a:lstStyle/>
        <a:p>
          <a:endParaRPr lang="en-US"/>
        </a:p>
      </dgm:t>
    </dgm:pt>
    <dgm:pt modelId="{7EC502C1-33C6-4499-A2E4-B97FE0988984}" type="sibTrans" cxnId="{EE752C61-9F54-4138-BD47-7BBE43FC6B5C}">
      <dgm:prSet/>
      <dgm:spPr/>
      <dgm:t>
        <a:bodyPr/>
        <a:lstStyle/>
        <a:p>
          <a:endParaRPr lang="en-US"/>
        </a:p>
      </dgm:t>
    </dgm:pt>
    <dgm:pt modelId="{C7FBDDF8-60BA-4436-B4B8-A178EA761AD7}">
      <dgm:prSet phldrT="[Text]"/>
      <dgm:spPr/>
      <dgm:t>
        <a:bodyPr/>
        <a:lstStyle/>
        <a:p>
          <a:r>
            <a:rPr lang="en-US" b="0" i="0" dirty="0">
              <a:solidFill>
                <a:schemeClr val="accent6">
                  <a:lumMod val="50000"/>
                </a:schemeClr>
              </a:solidFill>
            </a:rPr>
            <a:t>How</a:t>
          </a:r>
          <a:r>
            <a:rPr lang="en-US" b="0" i="0" dirty="0"/>
            <a:t> did you go about solving or making progress on the problem?</a:t>
          </a:r>
          <a:endParaRPr lang="en-US" i="0" dirty="0"/>
        </a:p>
      </dgm:t>
    </dgm:pt>
    <dgm:pt modelId="{CE85CFA1-0C33-42F3-AD91-275EC5C48376}" type="parTrans" cxnId="{F858BC7A-9F5D-4AF1-875F-473AE3112FC6}">
      <dgm:prSet/>
      <dgm:spPr/>
      <dgm:t>
        <a:bodyPr/>
        <a:lstStyle/>
        <a:p>
          <a:endParaRPr lang="en-US"/>
        </a:p>
      </dgm:t>
    </dgm:pt>
    <dgm:pt modelId="{928AF528-8601-4842-9051-0972698EFCB2}" type="sibTrans" cxnId="{F858BC7A-9F5D-4AF1-875F-473AE3112FC6}">
      <dgm:prSet/>
      <dgm:spPr/>
      <dgm:t>
        <a:bodyPr/>
        <a:lstStyle/>
        <a:p>
          <a:endParaRPr lang="en-US"/>
        </a:p>
      </dgm:t>
    </dgm:pt>
    <dgm:pt modelId="{1B97A0F5-7225-4A7B-919E-20216A366FD7}">
      <dgm:prSet phldrT="[Text]"/>
      <dgm:spPr/>
      <dgm:t>
        <a:bodyPr/>
        <a:lstStyle/>
        <a:p>
          <a:r>
            <a:rPr lang="en-US" dirty="0"/>
            <a:t>Results</a:t>
          </a:r>
        </a:p>
      </dgm:t>
    </dgm:pt>
    <dgm:pt modelId="{EC66BA5D-824B-43C1-B401-1AC7C7F35D9D}" type="parTrans" cxnId="{04608C39-7233-46B8-A23B-8F5F1BB6D9A7}">
      <dgm:prSet/>
      <dgm:spPr/>
      <dgm:t>
        <a:bodyPr/>
        <a:lstStyle/>
        <a:p>
          <a:endParaRPr lang="en-US"/>
        </a:p>
      </dgm:t>
    </dgm:pt>
    <dgm:pt modelId="{4C4E6AE0-5B39-4BC7-A86A-5BCDB9137252}" type="sibTrans" cxnId="{04608C39-7233-46B8-A23B-8F5F1BB6D9A7}">
      <dgm:prSet/>
      <dgm:spPr/>
      <dgm:t>
        <a:bodyPr/>
        <a:lstStyle/>
        <a:p>
          <a:endParaRPr lang="en-US"/>
        </a:p>
      </dgm:t>
    </dgm:pt>
    <dgm:pt modelId="{9FDD0A28-AD7B-41A3-BFBA-6E76E5DE3156}">
      <dgm:prSet phldrT="[Text]"/>
      <dgm:spPr/>
      <dgm:t>
        <a:bodyPr/>
        <a:lstStyle/>
        <a:p>
          <a:r>
            <a:rPr lang="en-US" dirty="0"/>
            <a:t>Conclusion</a:t>
          </a:r>
        </a:p>
      </dgm:t>
    </dgm:pt>
    <dgm:pt modelId="{163075E9-C6A8-4A57-858D-8A932424D5A4}" type="parTrans" cxnId="{16ED53D4-7E18-43CE-96C8-2B14DF8AEC4A}">
      <dgm:prSet/>
      <dgm:spPr/>
      <dgm:t>
        <a:bodyPr/>
        <a:lstStyle/>
        <a:p>
          <a:endParaRPr lang="en-US"/>
        </a:p>
      </dgm:t>
    </dgm:pt>
    <dgm:pt modelId="{0F7FFEAC-AD2F-4EFB-AF39-1EB4FC98CECC}" type="sibTrans" cxnId="{16ED53D4-7E18-43CE-96C8-2B14DF8AEC4A}">
      <dgm:prSet/>
      <dgm:spPr/>
      <dgm:t>
        <a:bodyPr/>
        <a:lstStyle/>
        <a:p>
          <a:endParaRPr lang="en-US"/>
        </a:p>
      </dgm:t>
    </dgm:pt>
    <dgm:pt modelId="{40995569-3140-43D4-B555-AB740AA85637}">
      <dgm:prSet phldrT="[Text]"/>
      <dgm:spPr/>
      <dgm:t>
        <a:bodyPr/>
        <a:lstStyle/>
        <a:p>
          <a:r>
            <a:rPr lang="en-US" b="0" i="0" dirty="0"/>
            <a:t>What's the answer? </a:t>
          </a:r>
          <a:endParaRPr lang="en-US" i="0" dirty="0"/>
        </a:p>
      </dgm:t>
    </dgm:pt>
    <dgm:pt modelId="{E60A6D70-CC9D-42EC-92C3-F7A39FA9CE8A}" type="parTrans" cxnId="{0F7B69FA-C555-452A-A1BA-AF990A41D270}">
      <dgm:prSet/>
      <dgm:spPr/>
      <dgm:t>
        <a:bodyPr/>
        <a:lstStyle/>
        <a:p>
          <a:endParaRPr lang="en-US"/>
        </a:p>
      </dgm:t>
    </dgm:pt>
    <dgm:pt modelId="{38E383C6-1694-4E19-AFFF-24CAFACAE81E}" type="sibTrans" cxnId="{0F7B69FA-C555-452A-A1BA-AF990A41D270}">
      <dgm:prSet/>
      <dgm:spPr/>
      <dgm:t>
        <a:bodyPr/>
        <a:lstStyle/>
        <a:p>
          <a:endParaRPr lang="en-US"/>
        </a:p>
      </dgm:t>
    </dgm:pt>
    <dgm:pt modelId="{50FCB22B-A44E-42B2-87C7-FC1C6B4F6CDE}">
      <dgm:prSet phldrT="[Text]"/>
      <dgm:spPr/>
      <dgm:t>
        <a:bodyPr/>
        <a:lstStyle/>
        <a:p>
          <a:r>
            <a:rPr lang="en-US" b="0" i="0" dirty="0"/>
            <a:t>What are the implications of your answer? </a:t>
          </a:r>
          <a:endParaRPr lang="en-US" i="0" dirty="0"/>
        </a:p>
      </dgm:t>
    </dgm:pt>
    <dgm:pt modelId="{6F150533-A552-44EE-B585-16FCF3F51FE1}" type="parTrans" cxnId="{A6A842F2-53B7-424A-B83A-B35CAB546457}">
      <dgm:prSet/>
      <dgm:spPr/>
      <dgm:t>
        <a:bodyPr/>
        <a:lstStyle/>
        <a:p>
          <a:endParaRPr lang="en-US"/>
        </a:p>
      </dgm:t>
    </dgm:pt>
    <dgm:pt modelId="{707A6F66-9DF6-4C2D-8BF4-E7EAA3455B9E}" type="sibTrans" cxnId="{A6A842F2-53B7-424A-B83A-B35CAB546457}">
      <dgm:prSet/>
      <dgm:spPr/>
      <dgm:t>
        <a:bodyPr/>
        <a:lstStyle/>
        <a:p>
          <a:endParaRPr lang="en-US"/>
        </a:p>
      </dgm:t>
    </dgm:pt>
    <dgm:pt modelId="{5B82BED8-5003-4F11-9FD0-029B23E44D60}" type="pres">
      <dgm:prSet presAssocID="{37A378E6-DC17-47BE-9BD4-B28CB1F8D9C0}" presName="vert0" presStyleCnt="0">
        <dgm:presLayoutVars>
          <dgm:dir/>
          <dgm:animOne val="branch"/>
          <dgm:animLvl val="lvl"/>
        </dgm:presLayoutVars>
      </dgm:prSet>
      <dgm:spPr/>
    </dgm:pt>
    <dgm:pt modelId="{3C2C2CD7-E183-48B2-8227-56F88B10DB47}" type="pres">
      <dgm:prSet presAssocID="{77C0CFCB-5E72-47C1-B47E-6665F6C0362A}" presName="thickLine" presStyleLbl="alignNode1" presStyleIdx="0" presStyleCnt="5"/>
      <dgm:spPr/>
    </dgm:pt>
    <dgm:pt modelId="{B12344DC-4C3F-4E17-9FED-969C90694E2F}" type="pres">
      <dgm:prSet presAssocID="{77C0CFCB-5E72-47C1-B47E-6665F6C0362A}" presName="horz1" presStyleCnt="0"/>
      <dgm:spPr/>
    </dgm:pt>
    <dgm:pt modelId="{FED182CF-9547-4658-B186-5B33140620DB}" type="pres">
      <dgm:prSet presAssocID="{77C0CFCB-5E72-47C1-B47E-6665F6C0362A}" presName="tx1" presStyleLbl="revTx" presStyleIdx="0" presStyleCnt="10"/>
      <dgm:spPr/>
    </dgm:pt>
    <dgm:pt modelId="{B3CBF978-B1A7-4202-9BE8-C0E1E078ED6A}" type="pres">
      <dgm:prSet presAssocID="{77C0CFCB-5E72-47C1-B47E-6665F6C0362A}" presName="vert1" presStyleCnt="0"/>
      <dgm:spPr/>
    </dgm:pt>
    <dgm:pt modelId="{16C3471A-9F84-4C0E-8DA2-8F793E9E3B82}" type="pres">
      <dgm:prSet presAssocID="{4DBAB59E-B098-4C4B-96B8-FEC10A8E0A7B}" presName="vertSpace2a" presStyleCnt="0"/>
      <dgm:spPr/>
    </dgm:pt>
    <dgm:pt modelId="{8E156153-3E5A-4E6C-8D57-3D15A5214E1A}" type="pres">
      <dgm:prSet presAssocID="{4DBAB59E-B098-4C4B-96B8-FEC10A8E0A7B}" presName="horz2" presStyleCnt="0"/>
      <dgm:spPr/>
    </dgm:pt>
    <dgm:pt modelId="{DA048251-94EC-48D1-B69A-276D51CF8F33}" type="pres">
      <dgm:prSet presAssocID="{4DBAB59E-B098-4C4B-96B8-FEC10A8E0A7B}" presName="horzSpace2" presStyleCnt="0"/>
      <dgm:spPr/>
    </dgm:pt>
    <dgm:pt modelId="{F6480E8B-327C-445B-B7B1-9FBBE38D6512}" type="pres">
      <dgm:prSet presAssocID="{4DBAB59E-B098-4C4B-96B8-FEC10A8E0A7B}" presName="tx2" presStyleLbl="revTx" presStyleIdx="1" presStyleCnt="10"/>
      <dgm:spPr/>
    </dgm:pt>
    <dgm:pt modelId="{AAC30931-1887-4698-B3A2-6154FD7BB289}" type="pres">
      <dgm:prSet presAssocID="{4DBAB59E-B098-4C4B-96B8-FEC10A8E0A7B}" presName="vert2" presStyleCnt="0"/>
      <dgm:spPr/>
    </dgm:pt>
    <dgm:pt modelId="{71582C0C-B5F7-4A6B-8A44-A78B921B1374}" type="pres">
      <dgm:prSet presAssocID="{4DBAB59E-B098-4C4B-96B8-FEC10A8E0A7B}" presName="thinLine2b" presStyleLbl="callout" presStyleIdx="0" presStyleCnt="5"/>
      <dgm:spPr/>
    </dgm:pt>
    <dgm:pt modelId="{96CEA6E2-9577-4AE8-B34A-4FE231759B48}" type="pres">
      <dgm:prSet presAssocID="{4DBAB59E-B098-4C4B-96B8-FEC10A8E0A7B}" presName="vertSpace2b" presStyleCnt="0"/>
      <dgm:spPr/>
    </dgm:pt>
    <dgm:pt modelId="{10273415-AD7E-405E-985E-7B9464F74366}" type="pres">
      <dgm:prSet presAssocID="{6F15CD6A-BF13-448D-89BE-7193A88D4A40}" presName="thickLine" presStyleLbl="alignNode1" presStyleIdx="1" presStyleCnt="5"/>
      <dgm:spPr/>
    </dgm:pt>
    <dgm:pt modelId="{FF2EE63A-B98B-4493-A14B-127601B2136C}" type="pres">
      <dgm:prSet presAssocID="{6F15CD6A-BF13-448D-89BE-7193A88D4A40}" presName="horz1" presStyleCnt="0"/>
      <dgm:spPr/>
    </dgm:pt>
    <dgm:pt modelId="{A6F22702-4999-4297-9D40-67F553A50427}" type="pres">
      <dgm:prSet presAssocID="{6F15CD6A-BF13-448D-89BE-7193A88D4A40}" presName="tx1" presStyleLbl="revTx" presStyleIdx="2" presStyleCnt="10"/>
      <dgm:spPr/>
    </dgm:pt>
    <dgm:pt modelId="{9BF843AA-D176-4D68-B723-872FE16C428C}" type="pres">
      <dgm:prSet presAssocID="{6F15CD6A-BF13-448D-89BE-7193A88D4A40}" presName="vert1" presStyleCnt="0"/>
      <dgm:spPr/>
    </dgm:pt>
    <dgm:pt modelId="{129E7CB8-D867-4B80-9A37-4F40E86811CB}" type="pres">
      <dgm:prSet presAssocID="{2F796DDD-5148-4C2F-869C-DB2D7CDBB13A}" presName="vertSpace2a" presStyleCnt="0"/>
      <dgm:spPr/>
    </dgm:pt>
    <dgm:pt modelId="{B3F98162-31D6-40D8-9AC3-C7F3A086B686}" type="pres">
      <dgm:prSet presAssocID="{2F796DDD-5148-4C2F-869C-DB2D7CDBB13A}" presName="horz2" presStyleCnt="0"/>
      <dgm:spPr/>
    </dgm:pt>
    <dgm:pt modelId="{14B0C455-5CC8-4171-B901-4451A226243E}" type="pres">
      <dgm:prSet presAssocID="{2F796DDD-5148-4C2F-869C-DB2D7CDBB13A}" presName="horzSpace2" presStyleCnt="0"/>
      <dgm:spPr/>
    </dgm:pt>
    <dgm:pt modelId="{254CBD5B-ED27-4138-A8C1-0A9F1A12883A}" type="pres">
      <dgm:prSet presAssocID="{2F796DDD-5148-4C2F-869C-DB2D7CDBB13A}" presName="tx2" presStyleLbl="revTx" presStyleIdx="3" presStyleCnt="10"/>
      <dgm:spPr/>
    </dgm:pt>
    <dgm:pt modelId="{530A3AC3-840A-4EA6-85F3-093EA35E9E07}" type="pres">
      <dgm:prSet presAssocID="{2F796DDD-5148-4C2F-869C-DB2D7CDBB13A}" presName="vert2" presStyleCnt="0"/>
      <dgm:spPr/>
    </dgm:pt>
    <dgm:pt modelId="{B6077585-035C-473A-AF99-1215F16A4F31}" type="pres">
      <dgm:prSet presAssocID="{2F796DDD-5148-4C2F-869C-DB2D7CDBB13A}" presName="thinLine2b" presStyleLbl="callout" presStyleIdx="1" presStyleCnt="5"/>
      <dgm:spPr/>
    </dgm:pt>
    <dgm:pt modelId="{9403FC1E-3A96-447C-9FE0-F71840CB9656}" type="pres">
      <dgm:prSet presAssocID="{2F796DDD-5148-4C2F-869C-DB2D7CDBB13A}" presName="vertSpace2b" presStyleCnt="0"/>
      <dgm:spPr/>
    </dgm:pt>
    <dgm:pt modelId="{DFCF0A32-9648-4379-A284-EEBFC4EFAF50}" type="pres">
      <dgm:prSet presAssocID="{FBFFAADE-26EB-4A77-A143-58EEAF9A2245}" presName="thickLine" presStyleLbl="alignNode1" presStyleIdx="2" presStyleCnt="5"/>
      <dgm:spPr/>
    </dgm:pt>
    <dgm:pt modelId="{41F3BE46-93F0-407B-85C6-45EF60D1F181}" type="pres">
      <dgm:prSet presAssocID="{FBFFAADE-26EB-4A77-A143-58EEAF9A2245}" presName="horz1" presStyleCnt="0"/>
      <dgm:spPr/>
    </dgm:pt>
    <dgm:pt modelId="{AC33743D-D82D-4DF4-8B28-8DB5BEDDEEB9}" type="pres">
      <dgm:prSet presAssocID="{FBFFAADE-26EB-4A77-A143-58EEAF9A2245}" presName="tx1" presStyleLbl="revTx" presStyleIdx="4" presStyleCnt="10"/>
      <dgm:spPr/>
    </dgm:pt>
    <dgm:pt modelId="{6347385E-F659-49ED-A01F-B84CF59199B6}" type="pres">
      <dgm:prSet presAssocID="{FBFFAADE-26EB-4A77-A143-58EEAF9A2245}" presName="vert1" presStyleCnt="0"/>
      <dgm:spPr/>
    </dgm:pt>
    <dgm:pt modelId="{8E84DA30-7C50-47AF-9051-35125B4E028E}" type="pres">
      <dgm:prSet presAssocID="{C7FBDDF8-60BA-4436-B4B8-A178EA761AD7}" presName="vertSpace2a" presStyleCnt="0"/>
      <dgm:spPr/>
    </dgm:pt>
    <dgm:pt modelId="{5796A60F-D272-410B-86D6-8E2D0C22016D}" type="pres">
      <dgm:prSet presAssocID="{C7FBDDF8-60BA-4436-B4B8-A178EA761AD7}" presName="horz2" presStyleCnt="0"/>
      <dgm:spPr/>
    </dgm:pt>
    <dgm:pt modelId="{866FC61A-4782-4004-88C2-31E898CF7769}" type="pres">
      <dgm:prSet presAssocID="{C7FBDDF8-60BA-4436-B4B8-A178EA761AD7}" presName="horzSpace2" presStyleCnt="0"/>
      <dgm:spPr/>
    </dgm:pt>
    <dgm:pt modelId="{BC0A3FE9-B301-411A-B4A8-9BDC8A269139}" type="pres">
      <dgm:prSet presAssocID="{C7FBDDF8-60BA-4436-B4B8-A178EA761AD7}" presName="tx2" presStyleLbl="revTx" presStyleIdx="5" presStyleCnt="10"/>
      <dgm:spPr/>
    </dgm:pt>
    <dgm:pt modelId="{C230E570-0268-4EF2-A85E-5BEA26119650}" type="pres">
      <dgm:prSet presAssocID="{C7FBDDF8-60BA-4436-B4B8-A178EA761AD7}" presName="vert2" presStyleCnt="0"/>
      <dgm:spPr/>
    </dgm:pt>
    <dgm:pt modelId="{20CE14E0-17FF-4AFA-8155-3F00D333EA7C}" type="pres">
      <dgm:prSet presAssocID="{C7FBDDF8-60BA-4436-B4B8-A178EA761AD7}" presName="thinLine2b" presStyleLbl="callout" presStyleIdx="2" presStyleCnt="5"/>
      <dgm:spPr/>
    </dgm:pt>
    <dgm:pt modelId="{2ADDC0CA-84E8-4813-87ED-D9F1519430D6}" type="pres">
      <dgm:prSet presAssocID="{C7FBDDF8-60BA-4436-B4B8-A178EA761AD7}" presName="vertSpace2b" presStyleCnt="0"/>
      <dgm:spPr/>
    </dgm:pt>
    <dgm:pt modelId="{76052C49-C536-49DC-AF98-66467510999A}" type="pres">
      <dgm:prSet presAssocID="{1B97A0F5-7225-4A7B-919E-20216A366FD7}" presName="thickLine" presStyleLbl="alignNode1" presStyleIdx="3" presStyleCnt="5"/>
      <dgm:spPr/>
    </dgm:pt>
    <dgm:pt modelId="{C387254E-1993-402E-97A3-33919F0C687B}" type="pres">
      <dgm:prSet presAssocID="{1B97A0F5-7225-4A7B-919E-20216A366FD7}" presName="horz1" presStyleCnt="0"/>
      <dgm:spPr/>
    </dgm:pt>
    <dgm:pt modelId="{041F8E2B-EFBC-4631-B192-A2412C5F0306}" type="pres">
      <dgm:prSet presAssocID="{1B97A0F5-7225-4A7B-919E-20216A366FD7}" presName="tx1" presStyleLbl="revTx" presStyleIdx="6" presStyleCnt="10"/>
      <dgm:spPr/>
    </dgm:pt>
    <dgm:pt modelId="{17EE96A7-98D2-43B0-ADCE-74BA1C91F172}" type="pres">
      <dgm:prSet presAssocID="{1B97A0F5-7225-4A7B-919E-20216A366FD7}" presName="vert1" presStyleCnt="0"/>
      <dgm:spPr/>
    </dgm:pt>
    <dgm:pt modelId="{6EE11FD9-CC35-4260-8252-9C2409AD5ACA}" type="pres">
      <dgm:prSet presAssocID="{40995569-3140-43D4-B555-AB740AA85637}" presName="vertSpace2a" presStyleCnt="0"/>
      <dgm:spPr/>
    </dgm:pt>
    <dgm:pt modelId="{A5FD25B0-76B4-49D3-982C-4ADFA0806D99}" type="pres">
      <dgm:prSet presAssocID="{40995569-3140-43D4-B555-AB740AA85637}" presName="horz2" presStyleCnt="0"/>
      <dgm:spPr/>
    </dgm:pt>
    <dgm:pt modelId="{4042F230-F361-43CC-8B40-E90C4E3E98AE}" type="pres">
      <dgm:prSet presAssocID="{40995569-3140-43D4-B555-AB740AA85637}" presName="horzSpace2" presStyleCnt="0"/>
      <dgm:spPr/>
    </dgm:pt>
    <dgm:pt modelId="{5EA5D3BB-1B85-4672-92C1-A2F2E2B53AA6}" type="pres">
      <dgm:prSet presAssocID="{40995569-3140-43D4-B555-AB740AA85637}" presName="tx2" presStyleLbl="revTx" presStyleIdx="7" presStyleCnt="10"/>
      <dgm:spPr/>
    </dgm:pt>
    <dgm:pt modelId="{6F73A9B3-B796-4143-AEE2-FD3A5E1D5CC6}" type="pres">
      <dgm:prSet presAssocID="{40995569-3140-43D4-B555-AB740AA85637}" presName="vert2" presStyleCnt="0"/>
      <dgm:spPr/>
    </dgm:pt>
    <dgm:pt modelId="{742F0D27-6CCB-4C40-9387-B68760030AE6}" type="pres">
      <dgm:prSet presAssocID="{40995569-3140-43D4-B555-AB740AA85637}" presName="thinLine2b" presStyleLbl="callout" presStyleIdx="3" presStyleCnt="5"/>
      <dgm:spPr/>
    </dgm:pt>
    <dgm:pt modelId="{70F083F4-D057-4216-952A-850E6CCEF0C1}" type="pres">
      <dgm:prSet presAssocID="{40995569-3140-43D4-B555-AB740AA85637}" presName="vertSpace2b" presStyleCnt="0"/>
      <dgm:spPr/>
    </dgm:pt>
    <dgm:pt modelId="{87F5C82E-A5A3-4D0C-9AAB-FC20CF48834D}" type="pres">
      <dgm:prSet presAssocID="{9FDD0A28-AD7B-41A3-BFBA-6E76E5DE3156}" presName="thickLine" presStyleLbl="alignNode1" presStyleIdx="4" presStyleCnt="5"/>
      <dgm:spPr/>
    </dgm:pt>
    <dgm:pt modelId="{EFBB48B9-2A93-40CD-B5AB-1B8AD5D825BC}" type="pres">
      <dgm:prSet presAssocID="{9FDD0A28-AD7B-41A3-BFBA-6E76E5DE3156}" presName="horz1" presStyleCnt="0"/>
      <dgm:spPr/>
    </dgm:pt>
    <dgm:pt modelId="{678AC760-2CCA-4353-A75F-F506AF42A324}" type="pres">
      <dgm:prSet presAssocID="{9FDD0A28-AD7B-41A3-BFBA-6E76E5DE3156}" presName="tx1" presStyleLbl="revTx" presStyleIdx="8" presStyleCnt="10"/>
      <dgm:spPr/>
    </dgm:pt>
    <dgm:pt modelId="{73B19378-02CD-4AAB-814F-F7E61047BBF9}" type="pres">
      <dgm:prSet presAssocID="{9FDD0A28-AD7B-41A3-BFBA-6E76E5DE3156}" presName="vert1" presStyleCnt="0"/>
      <dgm:spPr/>
    </dgm:pt>
    <dgm:pt modelId="{1228DA31-4B21-4496-9EB5-97F76F39AA86}" type="pres">
      <dgm:prSet presAssocID="{50FCB22B-A44E-42B2-87C7-FC1C6B4F6CDE}" presName="vertSpace2a" presStyleCnt="0"/>
      <dgm:spPr/>
    </dgm:pt>
    <dgm:pt modelId="{32028EB4-9D80-4AA0-AF93-144AB7671087}" type="pres">
      <dgm:prSet presAssocID="{50FCB22B-A44E-42B2-87C7-FC1C6B4F6CDE}" presName="horz2" presStyleCnt="0"/>
      <dgm:spPr/>
    </dgm:pt>
    <dgm:pt modelId="{D70D5829-BEF7-408E-918B-CFBCE305D149}" type="pres">
      <dgm:prSet presAssocID="{50FCB22B-A44E-42B2-87C7-FC1C6B4F6CDE}" presName="horzSpace2" presStyleCnt="0"/>
      <dgm:spPr/>
    </dgm:pt>
    <dgm:pt modelId="{EAC4BD40-A8F9-4E1B-83D0-928C37EC768B}" type="pres">
      <dgm:prSet presAssocID="{50FCB22B-A44E-42B2-87C7-FC1C6B4F6CDE}" presName="tx2" presStyleLbl="revTx" presStyleIdx="9" presStyleCnt="10"/>
      <dgm:spPr/>
    </dgm:pt>
    <dgm:pt modelId="{9A45ED9D-13F5-41FC-863E-B25237F129A4}" type="pres">
      <dgm:prSet presAssocID="{50FCB22B-A44E-42B2-87C7-FC1C6B4F6CDE}" presName="vert2" presStyleCnt="0"/>
      <dgm:spPr/>
    </dgm:pt>
    <dgm:pt modelId="{064EA37A-CEE0-4C5C-98B2-D68DB23F783E}" type="pres">
      <dgm:prSet presAssocID="{50FCB22B-A44E-42B2-87C7-FC1C6B4F6CDE}" presName="thinLine2b" presStyleLbl="callout" presStyleIdx="4" presStyleCnt="5"/>
      <dgm:spPr/>
    </dgm:pt>
    <dgm:pt modelId="{981611AA-F2D4-44F0-A5A6-63E4BA3C48B5}" type="pres">
      <dgm:prSet presAssocID="{50FCB22B-A44E-42B2-87C7-FC1C6B4F6CDE}" presName="vertSpace2b" presStyleCnt="0"/>
      <dgm:spPr/>
    </dgm:pt>
  </dgm:ptLst>
  <dgm:cxnLst>
    <dgm:cxn modelId="{02D9EA0A-FCC9-4F79-B0DD-4A9581470E2B}" type="presOf" srcId="{40995569-3140-43D4-B555-AB740AA85637}" destId="{5EA5D3BB-1B85-4672-92C1-A2F2E2B53AA6}" srcOrd="0" destOrd="0" presId="urn:microsoft.com/office/officeart/2008/layout/LinedList"/>
    <dgm:cxn modelId="{9CF18E0C-73A7-4C50-80E6-E88A8E45B699}" type="presOf" srcId="{6F15CD6A-BF13-448D-89BE-7193A88D4A40}" destId="{A6F22702-4999-4297-9D40-67F553A50427}" srcOrd="0" destOrd="0" presId="urn:microsoft.com/office/officeart/2008/layout/LinedList"/>
    <dgm:cxn modelId="{430BF11D-2EBB-4EDB-9BCD-C1FA6756CA00}" srcId="{37A378E6-DC17-47BE-9BD4-B28CB1F8D9C0}" destId="{77C0CFCB-5E72-47C1-B47E-6665F6C0362A}" srcOrd="0" destOrd="0" parTransId="{815CD802-E6EE-486B-8389-038A5088FEC0}" sibTransId="{DD779B82-D1E4-404C-8354-7A4A9671F624}"/>
    <dgm:cxn modelId="{590EDB27-B9E0-4181-A43D-0682945DAF55}" type="presOf" srcId="{4DBAB59E-B098-4C4B-96B8-FEC10A8E0A7B}" destId="{F6480E8B-327C-445B-B7B1-9FBBE38D6512}" srcOrd="0" destOrd="0" presId="urn:microsoft.com/office/officeart/2008/layout/LinedList"/>
    <dgm:cxn modelId="{84AE3D2C-0BC3-4DBF-ADD9-01A403C9E6EC}" srcId="{6F15CD6A-BF13-448D-89BE-7193A88D4A40}" destId="{2F796DDD-5148-4C2F-869C-DB2D7CDBB13A}" srcOrd="0" destOrd="0" parTransId="{E1E69C66-FF77-49D4-A6AE-E852A68B914F}" sibTransId="{67C366AD-70C4-4B3A-8FCC-016E40ED99B9}"/>
    <dgm:cxn modelId="{04608C39-7233-46B8-A23B-8F5F1BB6D9A7}" srcId="{37A378E6-DC17-47BE-9BD4-B28CB1F8D9C0}" destId="{1B97A0F5-7225-4A7B-919E-20216A366FD7}" srcOrd="3" destOrd="0" parTransId="{EC66BA5D-824B-43C1-B401-1AC7C7F35D9D}" sibTransId="{4C4E6AE0-5B39-4BC7-A86A-5BCDB9137252}"/>
    <dgm:cxn modelId="{EE752C61-9F54-4138-BD47-7BBE43FC6B5C}" srcId="{37A378E6-DC17-47BE-9BD4-B28CB1F8D9C0}" destId="{FBFFAADE-26EB-4A77-A143-58EEAF9A2245}" srcOrd="2" destOrd="0" parTransId="{E0159FAD-18C5-4C88-88BD-781DB55BCE6E}" sibTransId="{7EC502C1-33C6-4499-A2E4-B97FE0988984}"/>
    <dgm:cxn modelId="{92982566-AB88-446E-A879-EA95843293A9}" type="presOf" srcId="{50FCB22B-A44E-42B2-87C7-FC1C6B4F6CDE}" destId="{EAC4BD40-A8F9-4E1B-83D0-928C37EC768B}" srcOrd="0" destOrd="0" presId="urn:microsoft.com/office/officeart/2008/layout/LinedList"/>
    <dgm:cxn modelId="{BCB99468-DFD4-4AD8-B7AF-2B71D7282021}" type="presOf" srcId="{1B97A0F5-7225-4A7B-919E-20216A366FD7}" destId="{041F8E2B-EFBC-4631-B192-A2412C5F0306}" srcOrd="0" destOrd="0" presId="urn:microsoft.com/office/officeart/2008/layout/LinedList"/>
    <dgm:cxn modelId="{F858BC7A-9F5D-4AF1-875F-473AE3112FC6}" srcId="{FBFFAADE-26EB-4A77-A143-58EEAF9A2245}" destId="{C7FBDDF8-60BA-4436-B4B8-A178EA761AD7}" srcOrd="0" destOrd="0" parTransId="{CE85CFA1-0C33-42F3-AD91-275EC5C48376}" sibTransId="{928AF528-8601-4842-9051-0972698EFCB2}"/>
    <dgm:cxn modelId="{45CF9090-8646-4976-A556-1C43AE5A88C4}" type="presOf" srcId="{9FDD0A28-AD7B-41A3-BFBA-6E76E5DE3156}" destId="{678AC760-2CCA-4353-A75F-F506AF42A324}" srcOrd="0" destOrd="0" presId="urn:microsoft.com/office/officeart/2008/layout/LinedList"/>
    <dgm:cxn modelId="{89DF0499-2E99-4A96-AFE3-3777AEB524CD}" type="presOf" srcId="{2F796DDD-5148-4C2F-869C-DB2D7CDBB13A}" destId="{254CBD5B-ED27-4138-A8C1-0A9F1A12883A}" srcOrd="0" destOrd="0" presId="urn:microsoft.com/office/officeart/2008/layout/LinedList"/>
    <dgm:cxn modelId="{938F28CA-E219-4ADD-AC0D-82E5A5BF5F92}" type="presOf" srcId="{C7FBDDF8-60BA-4436-B4B8-A178EA761AD7}" destId="{BC0A3FE9-B301-411A-B4A8-9BDC8A269139}" srcOrd="0" destOrd="0" presId="urn:microsoft.com/office/officeart/2008/layout/LinedList"/>
    <dgm:cxn modelId="{E5A855D1-1E45-456D-B4C4-EFDA1B7CA30A}" type="presOf" srcId="{FBFFAADE-26EB-4A77-A143-58EEAF9A2245}" destId="{AC33743D-D82D-4DF4-8B28-8DB5BEDDEEB9}" srcOrd="0" destOrd="0" presId="urn:microsoft.com/office/officeart/2008/layout/LinedList"/>
    <dgm:cxn modelId="{16ED53D4-7E18-43CE-96C8-2B14DF8AEC4A}" srcId="{37A378E6-DC17-47BE-9BD4-B28CB1F8D9C0}" destId="{9FDD0A28-AD7B-41A3-BFBA-6E76E5DE3156}" srcOrd="4" destOrd="0" parTransId="{163075E9-C6A8-4A57-858D-8A932424D5A4}" sibTransId="{0F7FFEAC-AD2F-4EFB-AF39-1EB4FC98CECC}"/>
    <dgm:cxn modelId="{C99A71DD-4187-45F4-A6D3-19CD7096ABBA}" srcId="{37A378E6-DC17-47BE-9BD4-B28CB1F8D9C0}" destId="{6F15CD6A-BF13-448D-89BE-7193A88D4A40}" srcOrd="1" destOrd="0" parTransId="{0D7A7FDB-F0FA-405D-9662-0045C52DFD87}" sibTransId="{38FB3B60-79F0-46F9-A4A1-27E022072D79}"/>
    <dgm:cxn modelId="{8E827DEA-B89B-4BB2-89B2-D61807EED914}" type="presOf" srcId="{77C0CFCB-5E72-47C1-B47E-6665F6C0362A}" destId="{FED182CF-9547-4658-B186-5B33140620DB}" srcOrd="0" destOrd="0" presId="urn:microsoft.com/office/officeart/2008/layout/LinedList"/>
    <dgm:cxn modelId="{A6A842F2-53B7-424A-B83A-B35CAB546457}" srcId="{9FDD0A28-AD7B-41A3-BFBA-6E76E5DE3156}" destId="{50FCB22B-A44E-42B2-87C7-FC1C6B4F6CDE}" srcOrd="0" destOrd="0" parTransId="{6F150533-A552-44EE-B585-16FCF3F51FE1}" sibTransId="{707A6F66-9DF6-4C2D-8BF4-E7EAA3455B9E}"/>
    <dgm:cxn modelId="{0F7B69FA-C555-452A-A1BA-AF990A41D270}" srcId="{1B97A0F5-7225-4A7B-919E-20216A366FD7}" destId="{40995569-3140-43D4-B555-AB740AA85637}" srcOrd="0" destOrd="0" parTransId="{E60A6D70-CC9D-42EC-92C3-F7A39FA9CE8A}" sibTransId="{38E383C6-1694-4E19-AFFF-24CAFACAE81E}"/>
    <dgm:cxn modelId="{2E3C20FE-795E-47C2-AF77-4604AAB6E7DE}" type="presOf" srcId="{37A378E6-DC17-47BE-9BD4-B28CB1F8D9C0}" destId="{5B82BED8-5003-4F11-9FD0-029B23E44D60}" srcOrd="0" destOrd="0" presId="urn:microsoft.com/office/officeart/2008/layout/LinedList"/>
    <dgm:cxn modelId="{18B54AFF-EB25-4CBE-BD6B-3AF5D6828C02}" srcId="{77C0CFCB-5E72-47C1-B47E-6665F6C0362A}" destId="{4DBAB59E-B098-4C4B-96B8-FEC10A8E0A7B}" srcOrd="0" destOrd="0" parTransId="{16D96CD2-4071-491C-ABE1-CA3AFF6178A5}" sibTransId="{4E1C3027-4EB9-4AB3-8B94-830FFAB91240}"/>
    <dgm:cxn modelId="{6664BF40-010F-422D-8863-3C28B4163D72}" type="presParOf" srcId="{5B82BED8-5003-4F11-9FD0-029B23E44D60}" destId="{3C2C2CD7-E183-48B2-8227-56F88B10DB47}" srcOrd="0" destOrd="0" presId="urn:microsoft.com/office/officeart/2008/layout/LinedList"/>
    <dgm:cxn modelId="{853958B9-098F-4B40-B266-E48278641F38}" type="presParOf" srcId="{5B82BED8-5003-4F11-9FD0-029B23E44D60}" destId="{B12344DC-4C3F-4E17-9FED-969C90694E2F}" srcOrd="1" destOrd="0" presId="urn:microsoft.com/office/officeart/2008/layout/LinedList"/>
    <dgm:cxn modelId="{6D399A69-9A81-4038-8D17-49AB84F04C5A}" type="presParOf" srcId="{B12344DC-4C3F-4E17-9FED-969C90694E2F}" destId="{FED182CF-9547-4658-B186-5B33140620DB}" srcOrd="0" destOrd="0" presId="urn:microsoft.com/office/officeart/2008/layout/LinedList"/>
    <dgm:cxn modelId="{B0921CCE-A337-4FBF-AB14-DFF11DE4AAD2}" type="presParOf" srcId="{B12344DC-4C3F-4E17-9FED-969C90694E2F}" destId="{B3CBF978-B1A7-4202-9BE8-C0E1E078ED6A}" srcOrd="1" destOrd="0" presId="urn:microsoft.com/office/officeart/2008/layout/LinedList"/>
    <dgm:cxn modelId="{08772BAC-29A2-4837-B482-B611E1EC0C6F}" type="presParOf" srcId="{B3CBF978-B1A7-4202-9BE8-C0E1E078ED6A}" destId="{16C3471A-9F84-4C0E-8DA2-8F793E9E3B82}" srcOrd="0" destOrd="0" presId="urn:microsoft.com/office/officeart/2008/layout/LinedList"/>
    <dgm:cxn modelId="{0CAC8E44-1323-4CCA-8255-9D70E0E4A823}" type="presParOf" srcId="{B3CBF978-B1A7-4202-9BE8-C0E1E078ED6A}" destId="{8E156153-3E5A-4E6C-8D57-3D15A5214E1A}" srcOrd="1" destOrd="0" presId="urn:microsoft.com/office/officeart/2008/layout/LinedList"/>
    <dgm:cxn modelId="{57B55615-EC7D-4361-A033-2743FCEB70D0}" type="presParOf" srcId="{8E156153-3E5A-4E6C-8D57-3D15A5214E1A}" destId="{DA048251-94EC-48D1-B69A-276D51CF8F33}" srcOrd="0" destOrd="0" presId="urn:microsoft.com/office/officeart/2008/layout/LinedList"/>
    <dgm:cxn modelId="{31F88B51-31F9-42A4-80CB-9BA11A520FA0}" type="presParOf" srcId="{8E156153-3E5A-4E6C-8D57-3D15A5214E1A}" destId="{F6480E8B-327C-445B-B7B1-9FBBE38D6512}" srcOrd="1" destOrd="0" presId="urn:microsoft.com/office/officeart/2008/layout/LinedList"/>
    <dgm:cxn modelId="{051B781B-2F0D-4F6D-9635-02008D42A55B}" type="presParOf" srcId="{8E156153-3E5A-4E6C-8D57-3D15A5214E1A}" destId="{AAC30931-1887-4698-B3A2-6154FD7BB289}" srcOrd="2" destOrd="0" presId="urn:microsoft.com/office/officeart/2008/layout/LinedList"/>
    <dgm:cxn modelId="{431D5F89-04BF-4F8D-A2D9-ECB619799E89}" type="presParOf" srcId="{B3CBF978-B1A7-4202-9BE8-C0E1E078ED6A}" destId="{71582C0C-B5F7-4A6B-8A44-A78B921B1374}" srcOrd="2" destOrd="0" presId="urn:microsoft.com/office/officeart/2008/layout/LinedList"/>
    <dgm:cxn modelId="{CD47FDC4-610D-4B93-9501-256C7B698314}" type="presParOf" srcId="{B3CBF978-B1A7-4202-9BE8-C0E1E078ED6A}" destId="{96CEA6E2-9577-4AE8-B34A-4FE231759B48}" srcOrd="3" destOrd="0" presId="urn:microsoft.com/office/officeart/2008/layout/LinedList"/>
    <dgm:cxn modelId="{CFDE55B3-E4FD-46F4-ACDE-7EABD786D9F0}" type="presParOf" srcId="{5B82BED8-5003-4F11-9FD0-029B23E44D60}" destId="{10273415-AD7E-405E-985E-7B9464F74366}" srcOrd="2" destOrd="0" presId="urn:microsoft.com/office/officeart/2008/layout/LinedList"/>
    <dgm:cxn modelId="{38C3096E-06F2-46A9-B3A5-8A45BB02F39C}" type="presParOf" srcId="{5B82BED8-5003-4F11-9FD0-029B23E44D60}" destId="{FF2EE63A-B98B-4493-A14B-127601B2136C}" srcOrd="3" destOrd="0" presId="urn:microsoft.com/office/officeart/2008/layout/LinedList"/>
    <dgm:cxn modelId="{33C3A9F7-29B5-49A7-BA96-711B475BA0FD}" type="presParOf" srcId="{FF2EE63A-B98B-4493-A14B-127601B2136C}" destId="{A6F22702-4999-4297-9D40-67F553A50427}" srcOrd="0" destOrd="0" presId="urn:microsoft.com/office/officeart/2008/layout/LinedList"/>
    <dgm:cxn modelId="{CAB33F9A-DBEC-4D52-B63D-6D1BE44D4D61}" type="presParOf" srcId="{FF2EE63A-B98B-4493-A14B-127601B2136C}" destId="{9BF843AA-D176-4D68-B723-872FE16C428C}" srcOrd="1" destOrd="0" presId="urn:microsoft.com/office/officeart/2008/layout/LinedList"/>
    <dgm:cxn modelId="{A7D9759E-0C6A-40E8-AADE-B78BF37DABC7}" type="presParOf" srcId="{9BF843AA-D176-4D68-B723-872FE16C428C}" destId="{129E7CB8-D867-4B80-9A37-4F40E86811CB}" srcOrd="0" destOrd="0" presId="urn:microsoft.com/office/officeart/2008/layout/LinedList"/>
    <dgm:cxn modelId="{02D5423E-0D1D-4CC4-913A-29BBC61C62D0}" type="presParOf" srcId="{9BF843AA-D176-4D68-B723-872FE16C428C}" destId="{B3F98162-31D6-40D8-9AC3-C7F3A086B686}" srcOrd="1" destOrd="0" presId="urn:microsoft.com/office/officeart/2008/layout/LinedList"/>
    <dgm:cxn modelId="{C9B9843E-2681-4E70-91BE-835F6206375A}" type="presParOf" srcId="{B3F98162-31D6-40D8-9AC3-C7F3A086B686}" destId="{14B0C455-5CC8-4171-B901-4451A226243E}" srcOrd="0" destOrd="0" presId="urn:microsoft.com/office/officeart/2008/layout/LinedList"/>
    <dgm:cxn modelId="{AAAF57D0-092A-4055-B399-1BCBF2D1C782}" type="presParOf" srcId="{B3F98162-31D6-40D8-9AC3-C7F3A086B686}" destId="{254CBD5B-ED27-4138-A8C1-0A9F1A12883A}" srcOrd="1" destOrd="0" presId="urn:microsoft.com/office/officeart/2008/layout/LinedList"/>
    <dgm:cxn modelId="{6A21CE83-133B-4247-AEBD-D213581BC4BD}" type="presParOf" srcId="{B3F98162-31D6-40D8-9AC3-C7F3A086B686}" destId="{530A3AC3-840A-4EA6-85F3-093EA35E9E07}" srcOrd="2" destOrd="0" presId="urn:microsoft.com/office/officeart/2008/layout/LinedList"/>
    <dgm:cxn modelId="{D7CB2CAD-0A2A-44BB-A921-5463C0A99F5A}" type="presParOf" srcId="{9BF843AA-D176-4D68-B723-872FE16C428C}" destId="{B6077585-035C-473A-AF99-1215F16A4F31}" srcOrd="2" destOrd="0" presId="urn:microsoft.com/office/officeart/2008/layout/LinedList"/>
    <dgm:cxn modelId="{E5F935D4-4ED6-42B6-B770-6D85CD139C29}" type="presParOf" srcId="{9BF843AA-D176-4D68-B723-872FE16C428C}" destId="{9403FC1E-3A96-447C-9FE0-F71840CB9656}" srcOrd="3" destOrd="0" presId="urn:microsoft.com/office/officeart/2008/layout/LinedList"/>
    <dgm:cxn modelId="{37F43324-557D-4897-91C3-358BE3729520}" type="presParOf" srcId="{5B82BED8-5003-4F11-9FD0-029B23E44D60}" destId="{DFCF0A32-9648-4379-A284-EEBFC4EFAF50}" srcOrd="4" destOrd="0" presId="urn:microsoft.com/office/officeart/2008/layout/LinedList"/>
    <dgm:cxn modelId="{B525699E-2311-4B53-BAB1-E6A42D8656AE}" type="presParOf" srcId="{5B82BED8-5003-4F11-9FD0-029B23E44D60}" destId="{41F3BE46-93F0-407B-85C6-45EF60D1F181}" srcOrd="5" destOrd="0" presId="urn:microsoft.com/office/officeart/2008/layout/LinedList"/>
    <dgm:cxn modelId="{9F0F5D04-1D30-4CCF-8F51-E185643238D7}" type="presParOf" srcId="{41F3BE46-93F0-407B-85C6-45EF60D1F181}" destId="{AC33743D-D82D-4DF4-8B28-8DB5BEDDEEB9}" srcOrd="0" destOrd="0" presId="urn:microsoft.com/office/officeart/2008/layout/LinedList"/>
    <dgm:cxn modelId="{8677341C-6307-4556-9956-AADD66F6180F}" type="presParOf" srcId="{41F3BE46-93F0-407B-85C6-45EF60D1F181}" destId="{6347385E-F659-49ED-A01F-B84CF59199B6}" srcOrd="1" destOrd="0" presId="urn:microsoft.com/office/officeart/2008/layout/LinedList"/>
    <dgm:cxn modelId="{53D4F02E-13FD-4CF5-8104-952788B20344}" type="presParOf" srcId="{6347385E-F659-49ED-A01F-B84CF59199B6}" destId="{8E84DA30-7C50-47AF-9051-35125B4E028E}" srcOrd="0" destOrd="0" presId="urn:microsoft.com/office/officeart/2008/layout/LinedList"/>
    <dgm:cxn modelId="{90924BA0-1689-429E-A953-15BDBB2E0B06}" type="presParOf" srcId="{6347385E-F659-49ED-A01F-B84CF59199B6}" destId="{5796A60F-D272-410B-86D6-8E2D0C22016D}" srcOrd="1" destOrd="0" presId="urn:microsoft.com/office/officeart/2008/layout/LinedList"/>
    <dgm:cxn modelId="{4F74C0ED-E3E8-488F-BEBD-4DB1D7674FA5}" type="presParOf" srcId="{5796A60F-D272-410B-86D6-8E2D0C22016D}" destId="{866FC61A-4782-4004-88C2-31E898CF7769}" srcOrd="0" destOrd="0" presId="urn:microsoft.com/office/officeart/2008/layout/LinedList"/>
    <dgm:cxn modelId="{025D5174-8669-461D-A5EC-DF30F060D2CD}" type="presParOf" srcId="{5796A60F-D272-410B-86D6-8E2D0C22016D}" destId="{BC0A3FE9-B301-411A-B4A8-9BDC8A269139}" srcOrd="1" destOrd="0" presId="urn:microsoft.com/office/officeart/2008/layout/LinedList"/>
    <dgm:cxn modelId="{F13DBFB5-29E6-4509-B3D1-DF2EAD3EB447}" type="presParOf" srcId="{5796A60F-D272-410B-86D6-8E2D0C22016D}" destId="{C230E570-0268-4EF2-A85E-5BEA26119650}" srcOrd="2" destOrd="0" presId="urn:microsoft.com/office/officeart/2008/layout/LinedList"/>
    <dgm:cxn modelId="{95C57FEA-09EA-4C54-82EF-6105F1B453BE}" type="presParOf" srcId="{6347385E-F659-49ED-A01F-B84CF59199B6}" destId="{20CE14E0-17FF-4AFA-8155-3F00D333EA7C}" srcOrd="2" destOrd="0" presId="urn:microsoft.com/office/officeart/2008/layout/LinedList"/>
    <dgm:cxn modelId="{5EFD04BA-8F75-439F-B0DD-E630F09264DD}" type="presParOf" srcId="{6347385E-F659-49ED-A01F-B84CF59199B6}" destId="{2ADDC0CA-84E8-4813-87ED-D9F1519430D6}" srcOrd="3" destOrd="0" presId="urn:microsoft.com/office/officeart/2008/layout/LinedList"/>
    <dgm:cxn modelId="{C4C3A141-EF71-469E-AFFC-24DC1E462CFB}" type="presParOf" srcId="{5B82BED8-5003-4F11-9FD0-029B23E44D60}" destId="{76052C49-C536-49DC-AF98-66467510999A}" srcOrd="6" destOrd="0" presId="urn:microsoft.com/office/officeart/2008/layout/LinedList"/>
    <dgm:cxn modelId="{1D427A63-5AD0-4D70-8FD9-737E1D601A09}" type="presParOf" srcId="{5B82BED8-5003-4F11-9FD0-029B23E44D60}" destId="{C387254E-1993-402E-97A3-33919F0C687B}" srcOrd="7" destOrd="0" presId="urn:microsoft.com/office/officeart/2008/layout/LinedList"/>
    <dgm:cxn modelId="{D987AB9D-A703-4323-A3F1-12394F183C6F}" type="presParOf" srcId="{C387254E-1993-402E-97A3-33919F0C687B}" destId="{041F8E2B-EFBC-4631-B192-A2412C5F0306}" srcOrd="0" destOrd="0" presId="urn:microsoft.com/office/officeart/2008/layout/LinedList"/>
    <dgm:cxn modelId="{B067CA6C-6D20-4CD0-8C2C-CFED0B3279F3}" type="presParOf" srcId="{C387254E-1993-402E-97A3-33919F0C687B}" destId="{17EE96A7-98D2-43B0-ADCE-74BA1C91F172}" srcOrd="1" destOrd="0" presId="urn:microsoft.com/office/officeart/2008/layout/LinedList"/>
    <dgm:cxn modelId="{60162A38-0DF0-4CD5-97DE-ED709462BF9D}" type="presParOf" srcId="{17EE96A7-98D2-43B0-ADCE-74BA1C91F172}" destId="{6EE11FD9-CC35-4260-8252-9C2409AD5ACA}" srcOrd="0" destOrd="0" presId="urn:microsoft.com/office/officeart/2008/layout/LinedList"/>
    <dgm:cxn modelId="{CB87A52F-F181-408A-ACF4-789107704C9A}" type="presParOf" srcId="{17EE96A7-98D2-43B0-ADCE-74BA1C91F172}" destId="{A5FD25B0-76B4-49D3-982C-4ADFA0806D99}" srcOrd="1" destOrd="0" presId="urn:microsoft.com/office/officeart/2008/layout/LinedList"/>
    <dgm:cxn modelId="{D1490390-ED7B-4DEB-A3FC-D02BCE98F652}" type="presParOf" srcId="{A5FD25B0-76B4-49D3-982C-4ADFA0806D99}" destId="{4042F230-F361-43CC-8B40-E90C4E3E98AE}" srcOrd="0" destOrd="0" presId="urn:microsoft.com/office/officeart/2008/layout/LinedList"/>
    <dgm:cxn modelId="{DA4FBCBE-FA2A-43B1-8BC9-F7425CD8286F}" type="presParOf" srcId="{A5FD25B0-76B4-49D3-982C-4ADFA0806D99}" destId="{5EA5D3BB-1B85-4672-92C1-A2F2E2B53AA6}" srcOrd="1" destOrd="0" presId="urn:microsoft.com/office/officeart/2008/layout/LinedList"/>
    <dgm:cxn modelId="{0A1AB87E-5FDA-450A-9ADF-580279310D7E}" type="presParOf" srcId="{A5FD25B0-76B4-49D3-982C-4ADFA0806D99}" destId="{6F73A9B3-B796-4143-AEE2-FD3A5E1D5CC6}" srcOrd="2" destOrd="0" presId="urn:microsoft.com/office/officeart/2008/layout/LinedList"/>
    <dgm:cxn modelId="{4D8BBD91-FC90-42A4-906E-CAE42BDF9CA9}" type="presParOf" srcId="{17EE96A7-98D2-43B0-ADCE-74BA1C91F172}" destId="{742F0D27-6CCB-4C40-9387-B68760030AE6}" srcOrd="2" destOrd="0" presId="urn:microsoft.com/office/officeart/2008/layout/LinedList"/>
    <dgm:cxn modelId="{27356233-7A85-4B86-8BCC-13F3D006BCDF}" type="presParOf" srcId="{17EE96A7-98D2-43B0-ADCE-74BA1C91F172}" destId="{70F083F4-D057-4216-952A-850E6CCEF0C1}" srcOrd="3" destOrd="0" presId="urn:microsoft.com/office/officeart/2008/layout/LinedList"/>
    <dgm:cxn modelId="{C1B946A1-A3D3-4D43-9BA6-8DF7AFF39CBF}" type="presParOf" srcId="{5B82BED8-5003-4F11-9FD0-029B23E44D60}" destId="{87F5C82E-A5A3-4D0C-9AAB-FC20CF48834D}" srcOrd="8" destOrd="0" presId="urn:microsoft.com/office/officeart/2008/layout/LinedList"/>
    <dgm:cxn modelId="{C86DA41B-A0CA-42EE-BB98-E214B98D2D79}" type="presParOf" srcId="{5B82BED8-5003-4F11-9FD0-029B23E44D60}" destId="{EFBB48B9-2A93-40CD-B5AB-1B8AD5D825BC}" srcOrd="9" destOrd="0" presId="urn:microsoft.com/office/officeart/2008/layout/LinedList"/>
    <dgm:cxn modelId="{9FF77B8F-20C0-41A6-8707-9DA1A5FDEA10}" type="presParOf" srcId="{EFBB48B9-2A93-40CD-B5AB-1B8AD5D825BC}" destId="{678AC760-2CCA-4353-A75F-F506AF42A324}" srcOrd="0" destOrd="0" presId="urn:microsoft.com/office/officeart/2008/layout/LinedList"/>
    <dgm:cxn modelId="{7B7E9AD2-307D-49EA-924F-0F34257BB48F}" type="presParOf" srcId="{EFBB48B9-2A93-40CD-B5AB-1B8AD5D825BC}" destId="{73B19378-02CD-4AAB-814F-F7E61047BBF9}" srcOrd="1" destOrd="0" presId="urn:microsoft.com/office/officeart/2008/layout/LinedList"/>
    <dgm:cxn modelId="{D651F493-E3E6-4967-85CF-463255260761}" type="presParOf" srcId="{73B19378-02CD-4AAB-814F-F7E61047BBF9}" destId="{1228DA31-4B21-4496-9EB5-97F76F39AA86}" srcOrd="0" destOrd="0" presId="urn:microsoft.com/office/officeart/2008/layout/LinedList"/>
    <dgm:cxn modelId="{B5A5C7E8-38A7-4396-B5EA-A15AC5172B74}" type="presParOf" srcId="{73B19378-02CD-4AAB-814F-F7E61047BBF9}" destId="{32028EB4-9D80-4AA0-AF93-144AB7671087}" srcOrd="1" destOrd="0" presId="urn:microsoft.com/office/officeart/2008/layout/LinedList"/>
    <dgm:cxn modelId="{66CCB38B-59F3-49E9-A831-4779D26ACFDC}" type="presParOf" srcId="{32028EB4-9D80-4AA0-AF93-144AB7671087}" destId="{D70D5829-BEF7-408E-918B-CFBCE305D149}" srcOrd="0" destOrd="0" presId="urn:microsoft.com/office/officeart/2008/layout/LinedList"/>
    <dgm:cxn modelId="{FE41A248-AAF9-4538-842C-FBB717947C73}" type="presParOf" srcId="{32028EB4-9D80-4AA0-AF93-144AB7671087}" destId="{EAC4BD40-A8F9-4E1B-83D0-928C37EC768B}" srcOrd="1" destOrd="0" presId="urn:microsoft.com/office/officeart/2008/layout/LinedList"/>
    <dgm:cxn modelId="{109693E7-D2EE-4A2E-830D-9A9456111747}" type="presParOf" srcId="{32028EB4-9D80-4AA0-AF93-144AB7671087}" destId="{9A45ED9D-13F5-41FC-863E-B25237F129A4}" srcOrd="2" destOrd="0" presId="urn:microsoft.com/office/officeart/2008/layout/LinedList"/>
    <dgm:cxn modelId="{4381A5A7-0A2A-49A7-A015-EFF33F3F42FC}" type="presParOf" srcId="{73B19378-02CD-4AAB-814F-F7E61047BBF9}" destId="{064EA37A-CEE0-4C5C-98B2-D68DB23F783E}" srcOrd="2" destOrd="0" presId="urn:microsoft.com/office/officeart/2008/layout/LinedList"/>
    <dgm:cxn modelId="{4C966505-6F4B-4220-99AF-E3D7805692C5}" type="presParOf" srcId="{73B19378-02CD-4AAB-814F-F7E61047BBF9}" destId="{981611AA-F2D4-44F0-A5A6-63E4BA3C48B5}"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0D441D-5B3A-43C1-A62F-89B1212FD4AB}" type="doc">
      <dgm:prSet loTypeId="urn:microsoft.com/office/officeart/2005/8/layout/hProcess9" loCatId="process" qsTypeId="urn:microsoft.com/office/officeart/2005/8/quickstyle/simple1" qsCatId="simple" csTypeId="urn:microsoft.com/office/officeart/2005/8/colors/accent1_2" csCatId="accent1" phldr="1"/>
      <dgm:spPr/>
    </dgm:pt>
    <dgm:pt modelId="{68921451-2F04-487C-A32E-2EF4BC2953AE}">
      <dgm:prSet phldrT="[Text]"/>
      <dgm:spPr/>
      <dgm:t>
        <a:bodyPr/>
        <a:lstStyle/>
        <a:p>
          <a:r>
            <a:rPr lang="en-US" dirty="0"/>
            <a:t>Yourself (many times)</a:t>
          </a:r>
        </a:p>
      </dgm:t>
    </dgm:pt>
    <dgm:pt modelId="{0612C170-9CAE-42A7-9DB8-3102DFA04D5E}" type="parTrans" cxnId="{08894DED-6DA0-444C-9AA2-AD0231C4D4D5}">
      <dgm:prSet/>
      <dgm:spPr/>
      <dgm:t>
        <a:bodyPr/>
        <a:lstStyle/>
        <a:p>
          <a:endParaRPr lang="en-US"/>
        </a:p>
      </dgm:t>
    </dgm:pt>
    <dgm:pt modelId="{A055D76E-D481-4A40-AE51-2FAA69D00CCA}" type="sibTrans" cxnId="{08894DED-6DA0-444C-9AA2-AD0231C4D4D5}">
      <dgm:prSet/>
      <dgm:spPr/>
      <dgm:t>
        <a:bodyPr/>
        <a:lstStyle/>
        <a:p>
          <a:endParaRPr lang="en-US"/>
        </a:p>
      </dgm:t>
    </dgm:pt>
    <dgm:pt modelId="{767E3033-60B0-4BC4-9C91-02EC4DE68DD3}">
      <dgm:prSet phldrT="[Text]"/>
      <dgm:spPr/>
      <dgm:t>
        <a:bodyPr/>
        <a:lstStyle/>
        <a:p>
          <a:r>
            <a:rPr lang="en-US" dirty="0"/>
            <a:t>Others (expert, a general reader in the field, a non-field reader)</a:t>
          </a:r>
        </a:p>
      </dgm:t>
    </dgm:pt>
    <dgm:pt modelId="{978095C1-889D-46A5-9A22-A6AE9E83F188}" type="parTrans" cxnId="{9CEE3FD7-13C8-4147-82A7-0705C2CE9816}">
      <dgm:prSet/>
      <dgm:spPr/>
      <dgm:t>
        <a:bodyPr/>
        <a:lstStyle/>
        <a:p>
          <a:endParaRPr lang="en-US"/>
        </a:p>
      </dgm:t>
    </dgm:pt>
    <dgm:pt modelId="{FEC371F3-3C1A-405F-83B0-C574DF95DFEF}" type="sibTrans" cxnId="{9CEE3FD7-13C8-4147-82A7-0705C2CE9816}">
      <dgm:prSet/>
      <dgm:spPr/>
      <dgm:t>
        <a:bodyPr/>
        <a:lstStyle/>
        <a:p>
          <a:endParaRPr lang="en-US"/>
        </a:p>
      </dgm:t>
    </dgm:pt>
    <dgm:pt modelId="{47E32D2A-F920-4288-B8ED-8B806ACA6E04}">
      <dgm:prSet phldrT="[Text]"/>
      <dgm:spPr/>
      <dgm:t>
        <a:bodyPr/>
        <a:lstStyle/>
        <a:p>
          <a:r>
            <a:rPr lang="en-US" dirty="0"/>
            <a:t>Revise again</a:t>
          </a:r>
        </a:p>
      </dgm:t>
    </dgm:pt>
    <dgm:pt modelId="{AAF9B777-5377-4BBE-B8F0-6D1548169AA2}" type="parTrans" cxnId="{F5397DAF-AD0D-42BE-A7AD-CFE063E953A2}">
      <dgm:prSet/>
      <dgm:spPr/>
      <dgm:t>
        <a:bodyPr/>
        <a:lstStyle/>
        <a:p>
          <a:endParaRPr lang="en-US"/>
        </a:p>
      </dgm:t>
    </dgm:pt>
    <dgm:pt modelId="{1C8EC535-2BE7-43CB-849F-6FC30F786CD8}" type="sibTrans" cxnId="{F5397DAF-AD0D-42BE-A7AD-CFE063E953A2}">
      <dgm:prSet/>
      <dgm:spPr/>
      <dgm:t>
        <a:bodyPr/>
        <a:lstStyle/>
        <a:p>
          <a:endParaRPr lang="en-US"/>
        </a:p>
      </dgm:t>
    </dgm:pt>
    <dgm:pt modelId="{1370C90F-D68F-4B7C-86AF-02B80AD5EF81}" type="pres">
      <dgm:prSet presAssocID="{1C0D441D-5B3A-43C1-A62F-89B1212FD4AB}" presName="CompostProcess" presStyleCnt="0">
        <dgm:presLayoutVars>
          <dgm:dir/>
          <dgm:resizeHandles val="exact"/>
        </dgm:presLayoutVars>
      </dgm:prSet>
      <dgm:spPr/>
    </dgm:pt>
    <dgm:pt modelId="{FD53827D-8D64-4708-8AB8-62AAE6F6BEB9}" type="pres">
      <dgm:prSet presAssocID="{1C0D441D-5B3A-43C1-A62F-89B1212FD4AB}" presName="arrow" presStyleLbl="bgShp" presStyleIdx="0" presStyleCnt="1"/>
      <dgm:spPr/>
    </dgm:pt>
    <dgm:pt modelId="{2C06826D-915C-4392-B7FE-4C15709FB127}" type="pres">
      <dgm:prSet presAssocID="{1C0D441D-5B3A-43C1-A62F-89B1212FD4AB}" presName="linearProcess" presStyleCnt="0"/>
      <dgm:spPr/>
    </dgm:pt>
    <dgm:pt modelId="{27A0EB0D-A54F-4498-8825-98838C132615}" type="pres">
      <dgm:prSet presAssocID="{68921451-2F04-487C-A32E-2EF4BC2953AE}" presName="textNode" presStyleLbl="node1" presStyleIdx="0" presStyleCnt="3">
        <dgm:presLayoutVars>
          <dgm:bulletEnabled val="1"/>
        </dgm:presLayoutVars>
      </dgm:prSet>
      <dgm:spPr/>
    </dgm:pt>
    <dgm:pt modelId="{8955DE50-72CE-4D1C-B3B6-FD288674993E}" type="pres">
      <dgm:prSet presAssocID="{A055D76E-D481-4A40-AE51-2FAA69D00CCA}" presName="sibTrans" presStyleCnt="0"/>
      <dgm:spPr/>
    </dgm:pt>
    <dgm:pt modelId="{047E8633-22A4-4E52-BED4-658A6E13B854}" type="pres">
      <dgm:prSet presAssocID="{767E3033-60B0-4BC4-9C91-02EC4DE68DD3}" presName="textNode" presStyleLbl="node1" presStyleIdx="1" presStyleCnt="3">
        <dgm:presLayoutVars>
          <dgm:bulletEnabled val="1"/>
        </dgm:presLayoutVars>
      </dgm:prSet>
      <dgm:spPr/>
    </dgm:pt>
    <dgm:pt modelId="{AAFAD2B4-AF3A-436F-AA45-FC6F84CC67B0}" type="pres">
      <dgm:prSet presAssocID="{FEC371F3-3C1A-405F-83B0-C574DF95DFEF}" presName="sibTrans" presStyleCnt="0"/>
      <dgm:spPr/>
    </dgm:pt>
    <dgm:pt modelId="{B598D5D3-CC22-4E7A-9CCA-8601823D990F}" type="pres">
      <dgm:prSet presAssocID="{47E32D2A-F920-4288-B8ED-8B806ACA6E04}" presName="textNode" presStyleLbl="node1" presStyleIdx="2" presStyleCnt="3">
        <dgm:presLayoutVars>
          <dgm:bulletEnabled val="1"/>
        </dgm:presLayoutVars>
      </dgm:prSet>
      <dgm:spPr/>
    </dgm:pt>
  </dgm:ptLst>
  <dgm:cxnLst>
    <dgm:cxn modelId="{57336A1A-E91A-44F1-9399-D236F414ED1B}" type="presOf" srcId="{47E32D2A-F920-4288-B8ED-8B806ACA6E04}" destId="{B598D5D3-CC22-4E7A-9CCA-8601823D990F}" srcOrd="0" destOrd="0" presId="urn:microsoft.com/office/officeart/2005/8/layout/hProcess9"/>
    <dgm:cxn modelId="{1BA9E421-A322-49C1-B85B-8CCEAF5BE9E8}" type="presOf" srcId="{68921451-2F04-487C-A32E-2EF4BC2953AE}" destId="{27A0EB0D-A54F-4498-8825-98838C132615}" srcOrd="0" destOrd="0" presId="urn:microsoft.com/office/officeart/2005/8/layout/hProcess9"/>
    <dgm:cxn modelId="{7EFCAF2F-E598-46B2-8228-499AA78E3E1D}" type="presOf" srcId="{767E3033-60B0-4BC4-9C91-02EC4DE68DD3}" destId="{047E8633-22A4-4E52-BED4-658A6E13B854}" srcOrd="0" destOrd="0" presId="urn:microsoft.com/office/officeart/2005/8/layout/hProcess9"/>
    <dgm:cxn modelId="{F5397DAF-AD0D-42BE-A7AD-CFE063E953A2}" srcId="{1C0D441D-5B3A-43C1-A62F-89B1212FD4AB}" destId="{47E32D2A-F920-4288-B8ED-8B806ACA6E04}" srcOrd="2" destOrd="0" parTransId="{AAF9B777-5377-4BBE-B8F0-6D1548169AA2}" sibTransId="{1C8EC535-2BE7-43CB-849F-6FC30F786CD8}"/>
    <dgm:cxn modelId="{FE5A94C2-2BAC-4985-9D56-93F92F110C48}" type="presOf" srcId="{1C0D441D-5B3A-43C1-A62F-89B1212FD4AB}" destId="{1370C90F-D68F-4B7C-86AF-02B80AD5EF81}" srcOrd="0" destOrd="0" presId="urn:microsoft.com/office/officeart/2005/8/layout/hProcess9"/>
    <dgm:cxn modelId="{9CEE3FD7-13C8-4147-82A7-0705C2CE9816}" srcId="{1C0D441D-5B3A-43C1-A62F-89B1212FD4AB}" destId="{767E3033-60B0-4BC4-9C91-02EC4DE68DD3}" srcOrd="1" destOrd="0" parTransId="{978095C1-889D-46A5-9A22-A6AE9E83F188}" sibTransId="{FEC371F3-3C1A-405F-83B0-C574DF95DFEF}"/>
    <dgm:cxn modelId="{08894DED-6DA0-444C-9AA2-AD0231C4D4D5}" srcId="{1C0D441D-5B3A-43C1-A62F-89B1212FD4AB}" destId="{68921451-2F04-487C-A32E-2EF4BC2953AE}" srcOrd="0" destOrd="0" parTransId="{0612C170-9CAE-42A7-9DB8-3102DFA04D5E}" sibTransId="{A055D76E-D481-4A40-AE51-2FAA69D00CCA}"/>
    <dgm:cxn modelId="{09BC2ED1-33F0-4F11-A8BD-34DB98966737}" type="presParOf" srcId="{1370C90F-D68F-4B7C-86AF-02B80AD5EF81}" destId="{FD53827D-8D64-4708-8AB8-62AAE6F6BEB9}" srcOrd="0" destOrd="0" presId="urn:microsoft.com/office/officeart/2005/8/layout/hProcess9"/>
    <dgm:cxn modelId="{6DF1E6D8-DBCD-4A72-88D0-17B62D80639A}" type="presParOf" srcId="{1370C90F-D68F-4B7C-86AF-02B80AD5EF81}" destId="{2C06826D-915C-4392-B7FE-4C15709FB127}" srcOrd="1" destOrd="0" presId="urn:microsoft.com/office/officeart/2005/8/layout/hProcess9"/>
    <dgm:cxn modelId="{A8123958-B6EE-4FDD-8DF4-58A85AAB2E3C}" type="presParOf" srcId="{2C06826D-915C-4392-B7FE-4C15709FB127}" destId="{27A0EB0D-A54F-4498-8825-98838C132615}" srcOrd="0" destOrd="0" presId="urn:microsoft.com/office/officeart/2005/8/layout/hProcess9"/>
    <dgm:cxn modelId="{10964794-682F-42A9-A577-551D1B69905F}" type="presParOf" srcId="{2C06826D-915C-4392-B7FE-4C15709FB127}" destId="{8955DE50-72CE-4D1C-B3B6-FD288674993E}" srcOrd="1" destOrd="0" presId="urn:microsoft.com/office/officeart/2005/8/layout/hProcess9"/>
    <dgm:cxn modelId="{B4124D17-1BC6-4413-8014-A371F3BC55FA}" type="presParOf" srcId="{2C06826D-915C-4392-B7FE-4C15709FB127}" destId="{047E8633-22A4-4E52-BED4-658A6E13B854}" srcOrd="2" destOrd="0" presId="urn:microsoft.com/office/officeart/2005/8/layout/hProcess9"/>
    <dgm:cxn modelId="{4B7DFE06-1473-4F01-888F-CE19E62F8B8D}" type="presParOf" srcId="{2C06826D-915C-4392-B7FE-4C15709FB127}" destId="{AAFAD2B4-AF3A-436F-AA45-FC6F84CC67B0}" srcOrd="3" destOrd="0" presId="urn:microsoft.com/office/officeart/2005/8/layout/hProcess9"/>
    <dgm:cxn modelId="{EB46AA18-C1F4-4C2B-8638-42573B5A2E16}" type="presParOf" srcId="{2C06826D-915C-4392-B7FE-4C15709FB127}" destId="{B598D5D3-CC22-4E7A-9CCA-8601823D990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A5F386-C428-418D-9CC5-49B2885D7D4E}" type="doc">
      <dgm:prSet loTypeId="urn:microsoft.com/office/officeart/2005/8/layout/hProcess9" loCatId="process" qsTypeId="urn:microsoft.com/office/officeart/2005/8/quickstyle/simple1" qsCatId="simple" csTypeId="urn:microsoft.com/office/officeart/2005/8/colors/colorful1" csCatId="colorful" phldr="1"/>
      <dgm:spPr/>
    </dgm:pt>
    <dgm:pt modelId="{5BB704E2-7BA7-4C65-9D8C-D9C516FA2442}">
      <dgm:prSet phldrT="[Text]"/>
      <dgm:spPr/>
      <dgm:t>
        <a:bodyPr/>
        <a:lstStyle/>
        <a:p>
          <a:r>
            <a:rPr lang="en-US" dirty="0"/>
            <a:t>Editor Assigns the Submission to an Associate Editor</a:t>
          </a:r>
        </a:p>
      </dgm:t>
    </dgm:pt>
    <dgm:pt modelId="{D076A1F9-2F74-43D4-8C85-7E1645844D13}" type="parTrans" cxnId="{ABDA1AF4-8E1E-4E5E-8E48-480CD35ECF6F}">
      <dgm:prSet/>
      <dgm:spPr/>
      <dgm:t>
        <a:bodyPr/>
        <a:lstStyle/>
        <a:p>
          <a:endParaRPr lang="en-US"/>
        </a:p>
      </dgm:t>
    </dgm:pt>
    <dgm:pt modelId="{28434A7C-CB23-48DC-A6DB-F9EBCCA9C43A}" type="sibTrans" cxnId="{ABDA1AF4-8E1E-4E5E-8E48-480CD35ECF6F}">
      <dgm:prSet/>
      <dgm:spPr/>
      <dgm:t>
        <a:bodyPr/>
        <a:lstStyle/>
        <a:p>
          <a:endParaRPr lang="en-US"/>
        </a:p>
      </dgm:t>
    </dgm:pt>
    <dgm:pt modelId="{E582E22A-EF3A-4C28-A051-422D8212362F}">
      <dgm:prSet phldrT="[Text]"/>
      <dgm:spPr/>
      <dgm:t>
        <a:bodyPr/>
        <a:lstStyle/>
        <a:p>
          <a:r>
            <a:rPr lang="en-US" dirty="0"/>
            <a:t>Associate Editor Assigns Reviewers</a:t>
          </a:r>
        </a:p>
      </dgm:t>
    </dgm:pt>
    <dgm:pt modelId="{C17C9EDF-4EDC-44E2-8B5F-4BE582AEE5BC}" type="parTrans" cxnId="{C117FC67-1AA3-4EE9-9433-F311F93CDEE7}">
      <dgm:prSet/>
      <dgm:spPr/>
      <dgm:t>
        <a:bodyPr/>
        <a:lstStyle/>
        <a:p>
          <a:endParaRPr lang="en-US"/>
        </a:p>
      </dgm:t>
    </dgm:pt>
    <dgm:pt modelId="{91808EAD-D8E6-47AD-8231-79F27073AF83}" type="sibTrans" cxnId="{C117FC67-1AA3-4EE9-9433-F311F93CDEE7}">
      <dgm:prSet/>
      <dgm:spPr/>
      <dgm:t>
        <a:bodyPr/>
        <a:lstStyle/>
        <a:p>
          <a:endParaRPr lang="en-US"/>
        </a:p>
      </dgm:t>
    </dgm:pt>
    <dgm:pt modelId="{A32384CF-E8DC-496C-A36C-BC654ABF4DFC}">
      <dgm:prSet phldrT="[Text]"/>
      <dgm:spPr/>
      <dgm:t>
        <a:bodyPr/>
        <a:lstStyle/>
        <a:p>
          <a:r>
            <a:rPr lang="en-US" dirty="0"/>
            <a:t>Reviewers Review the Paper</a:t>
          </a:r>
        </a:p>
      </dgm:t>
    </dgm:pt>
    <dgm:pt modelId="{4FA559FD-184D-4E79-A2D1-AB2D7B8530E7}" type="parTrans" cxnId="{766B92AE-9CCC-41CB-BEAE-AF227172321E}">
      <dgm:prSet/>
      <dgm:spPr/>
      <dgm:t>
        <a:bodyPr/>
        <a:lstStyle/>
        <a:p>
          <a:endParaRPr lang="en-US"/>
        </a:p>
      </dgm:t>
    </dgm:pt>
    <dgm:pt modelId="{BA274792-F4C8-472F-A8BF-41EB934F0DE8}" type="sibTrans" cxnId="{766B92AE-9CCC-41CB-BEAE-AF227172321E}">
      <dgm:prSet/>
      <dgm:spPr/>
      <dgm:t>
        <a:bodyPr/>
        <a:lstStyle/>
        <a:p>
          <a:endParaRPr lang="en-US"/>
        </a:p>
      </dgm:t>
    </dgm:pt>
    <dgm:pt modelId="{07C2E200-740E-4D49-AC03-9BA674538ED0}">
      <dgm:prSet phldrT="[Text]"/>
      <dgm:spPr/>
      <dgm:t>
        <a:bodyPr/>
        <a:lstStyle/>
        <a:p>
          <a:r>
            <a:rPr lang="en-US" dirty="0"/>
            <a:t>Associate Editor Receives Reviews and Confidential Reviews</a:t>
          </a:r>
        </a:p>
      </dgm:t>
    </dgm:pt>
    <dgm:pt modelId="{86FE8D5D-CFBE-4515-B1FC-04DCD7ED6B76}" type="parTrans" cxnId="{57A7E60D-D256-4F58-BF02-5D0FCAC4295D}">
      <dgm:prSet/>
      <dgm:spPr/>
      <dgm:t>
        <a:bodyPr/>
        <a:lstStyle/>
        <a:p>
          <a:endParaRPr lang="en-US"/>
        </a:p>
      </dgm:t>
    </dgm:pt>
    <dgm:pt modelId="{7962A095-162E-4A1C-960A-618A4E22954E}" type="sibTrans" cxnId="{57A7E60D-D256-4F58-BF02-5D0FCAC4295D}">
      <dgm:prSet/>
      <dgm:spPr/>
      <dgm:t>
        <a:bodyPr/>
        <a:lstStyle/>
        <a:p>
          <a:endParaRPr lang="en-US"/>
        </a:p>
      </dgm:t>
    </dgm:pt>
    <dgm:pt modelId="{8BB3DD2F-D75A-403D-8D20-4A5916AFF994}">
      <dgm:prSet phldrT="[Text]"/>
      <dgm:spPr/>
      <dgm:t>
        <a:bodyPr/>
        <a:lstStyle/>
        <a:p>
          <a:r>
            <a:rPr lang="en-US" dirty="0"/>
            <a:t>Associate Editor Makes the Decision to Accept, Major Revisions, or  Reject</a:t>
          </a:r>
        </a:p>
      </dgm:t>
    </dgm:pt>
    <dgm:pt modelId="{B4FF5E17-8F4D-4C4E-BA24-C77AC09F9C90}" type="parTrans" cxnId="{801B7B3C-AB31-4E32-98DC-C9AB48C83D7E}">
      <dgm:prSet/>
      <dgm:spPr/>
      <dgm:t>
        <a:bodyPr/>
        <a:lstStyle/>
        <a:p>
          <a:endParaRPr lang="en-US"/>
        </a:p>
      </dgm:t>
    </dgm:pt>
    <dgm:pt modelId="{B718C466-F519-4D58-B6CE-85F8452B8088}" type="sibTrans" cxnId="{801B7B3C-AB31-4E32-98DC-C9AB48C83D7E}">
      <dgm:prSet/>
      <dgm:spPr/>
      <dgm:t>
        <a:bodyPr/>
        <a:lstStyle/>
        <a:p>
          <a:endParaRPr lang="en-US"/>
        </a:p>
      </dgm:t>
    </dgm:pt>
    <dgm:pt modelId="{9E31D9D8-F49C-4F36-B617-E1F5D166784C}">
      <dgm:prSet phldrT="[Text]"/>
      <dgm:spPr/>
      <dgm:t>
        <a:bodyPr/>
        <a:lstStyle/>
        <a:p>
          <a:r>
            <a:rPr lang="en-US" dirty="0"/>
            <a:t>Editor Communicates the Decision</a:t>
          </a:r>
        </a:p>
      </dgm:t>
    </dgm:pt>
    <dgm:pt modelId="{CD1211FA-20F7-4988-94CC-39F84C785990}" type="parTrans" cxnId="{3E915F86-BA92-4706-BDF5-87B020E9D7C2}">
      <dgm:prSet/>
      <dgm:spPr/>
      <dgm:t>
        <a:bodyPr/>
        <a:lstStyle/>
        <a:p>
          <a:endParaRPr lang="en-US"/>
        </a:p>
      </dgm:t>
    </dgm:pt>
    <dgm:pt modelId="{FA757995-DB13-4125-AD7A-36C4214F162D}" type="sibTrans" cxnId="{3E915F86-BA92-4706-BDF5-87B020E9D7C2}">
      <dgm:prSet/>
      <dgm:spPr/>
      <dgm:t>
        <a:bodyPr/>
        <a:lstStyle/>
        <a:p>
          <a:endParaRPr lang="en-US"/>
        </a:p>
      </dgm:t>
    </dgm:pt>
    <dgm:pt modelId="{793221C3-0162-42AD-A994-B3E75BD67913}" type="pres">
      <dgm:prSet presAssocID="{45A5F386-C428-418D-9CC5-49B2885D7D4E}" presName="CompostProcess" presStyleCnt="0">
        <dgm:presLayoutVars>
          <dgm:dir/>
          <dgm:resizeHandles val="exact"/>
        </dgm:presLayoutVars>
      </dgm:prSet>
      <dgm:spPr/>
    </dgm:pt>
    <dgm:pt modelId="{6518A81E-C266-4A39-8833-927886E7DCCD}" type="pres">
      <dgm:prSet presAssocID="{45A5F386-C428-418D-9CC5-49B2885D7D4E}" presName="arrow" presStyleLbl="bgShp" presStyleIdx="0" presStyleCnt="1"/>
      <dgm:spPr/>
    </dgm:pt>
    <dgm:pt modelId="{96245548-2578-4003-9660-76EF803470A8}" type="pres">
      <dgm:prSet presAssocID="{45A5F386-C428-418D-9CC5-49B2885D7D4E}" presName="linearProcess" presStyleCnt="0"/>
      <dgm:spPr/>
    </dgm:pt>
    <dgm:pt modelId="{0B0496AD-4DFB-41EB-A5BA-75BD98F49418}" type="pres">
      <dgm:prSet presAssocID="{5BB704E2-7BA7-4C65-9D8C-D9C516FA2442}" presName="textNode" presStyleLbl="node1" presStyleIdx="0" presStyleCnt="6">
        <dgm:presLayoutVars>
          <dgm:bulletEnabled val="1"/>
        </dgm:presLayoutVars>
      </dgm:prSet>
      <dgm:spPr/>
    </dgm:pt>
    <dgm:pt modelId="{1B7C2D9C-30C4-49AA-A08D-5EAFDACA6462}" type="pres">
      <dgm:prSet presAssocID="{28434A7C-CB23-48DC-A6DB-F9EBCCA9C43A}" presName="sibTrans" presStyleCnt="0"/>
      <dgm:spPr/>
    </dgm:pt>
    <dgm:pt modelId="{91B5406A-EAC5-4E36-B436-A601570DD158}" type="pres">
      <dgm:prSet presAssocID="{E582E22A-EF3A-4C28-A051-422D8212362F}" presName="textNode" presStyleLbl="node1" presStyleIdx="1" presStyleCnt="6">
        <dgm:presLayoutVars>
          <dgm:bulletEnabled val="1"/>
        </dgm:presLayoutVars>
      </dgm:prSet>
      <dgm:spPr/>
    </dgm:pt>
    <dgm:pt modelId="{882F10A2-131C-4A79-A4F7-6CE935EEB3AB}" type="pres">
      <dgm:prSet presAssocID="{91808EAD-D8E6-47AD-8231-79F27073AF83}" presName="sibTrans" presStyleCnt="0"/>
      <dgm:spPr/>
    </dgm:pt>
    <dgm:pt modelId="{3C5F743C-0CAF-4B32-8C11-B818FD530CA9}" type="pres">
      <dgm:prSet presAssocID="{A32384CF-E8DC-496C-A36C-BC654ABF4DFC}" presName="textNode" presStyleLbl="node1" presStyleIdx="2" presStyleCnt="6">
        <dgm:presLayoutVars>
          <dgm:bulletEnabled val="1"/>
        </dgm:presLayoutVars>
      </dgm:prSet>
      <dgm:spPr/>
    </dgm:pt>
    <dgm:pt modelId="{81CBAF3E-6A84-4B45-AF48-B2E99FCDD8AB}" type="pres">
      <dgm:prSet presAssocID="{BA274792-F4C8-472F-A8BF-41EB934F0DE8}" presName="sibTrans" presStyleCnt="0"/>
      <dgm:spPr/>
    </dgm:pt>
    <dgm:pt modelId="{48BA01EA-D4E3-4C67-A158-543E7CC444BB}" type="pres">
      <dgm:prSet presAssocID="{07C2E200-740E-4D49-AC03-9BA674538ED0}" presName="textNode" presStyleLbl="node1" presStyleIdx="3" presStyleCnt="6">
        <dgm:presLayoutVars>
          <dgm:bulletEnabled val="1"/>
        </dgm:presLayoutVars>
      </dgm:prSet>
      <dgm:spPr/>
    </dgm:pt>
    <dgm:pt modelId="{1B544599-33BA-41F8-8801-5B0EDDF02344}" type="pres">
      <dgm:prSet presAssocID="{7962A095-162E-4A1C-960A-618A4E22954E}" presName="sibTrans" presStyleCnt="0"/>
      <dgm:spPr/>
    </dgm:pt>
    <dgm:pt modelId="{6B3FA433-A284-48C8-BFA0-2CE2541C91E3}" type="pres">
      <dgm:prSet presAssocID="{8BB3DD2F-D75A-403D-8D20-4A5916AFF994}" presName="textNode" presStyleLbl="node1" presStyleIdx="4" presStyleCnt="6">
        <dgm:presLayoutVars>
          <dgm:bulletEnabled val="1"/>
        </dgm:presLayoutVars>
      </dgm:prSet>
      <dgm:spPr/>
    </dgm:pt>
    <dgm:pt modelId="{D28A51E4-70DD-4F9D-A9BD-2D912C4F3FC5}" type="pres">
      <dgm:prSet presAssocID="{B718C466-F519-4D58-B6CE-85F8452B8088}" presName="sibTrans" presStyleCnt="0"/>
      <dgm:spPr/>
    </dgm:pt>
    <dgm:pt modelId="{8766E8DC-4EFC-4C6E-A4DE-281D2B8C0894}" type="pres">
      <dgm:prSet presAssocID="{9E31D9D8-F49C-4F36-B617-E1F5D166784C}" presName="textNode" presStyleLbl="node1" presStyleIdx="5" presStyleCnt="6">
        <dgm:presLayoutVars>
          <dgm:bulletEnabled val="1"/>
        </dgm:presLayoutVars>
      </dgm:prSet>
      <dgm:spPr/>
    </dgm:pt>
  </dgm:ptLst>
  <dgm:cxnLst>
    <dgm:cxn modelId="{33BFCB0B-5774-4299-8035-BA7F2A501260}" type="presOf" srcId="{9E31D9D8-F49C-4F36-B617-E1F5D166784C}" destId="{8766E8DC-4EFC-4C6E-A4DE-281D2B8C0894}" srcOrd="0" destOrd="0" presId="urn:microsoft.com/office/officeart/2005/8/layout/hProcess9"/>
    <dgm:cxn modelId="{57A7E60D-D256-4F58-BF02-5D0FCAC4295D}" srcId="{45A5F386-C428-418D-9CC5-49B2885D7D4E}" destId="{07C2E200-740E-4D49-AC03-9BA674538ED0}" srcOrd="3" destOrd="0" parTransId="{86FE8D5D-CFBE-4515-B1FC-04DCD7ED6B76}" sibTransId="{7962A095-162E-4A1C-960A-618A4E22954E}"/>
    <dgm:cxn modelId="{801B7B3C-AB31-4E32-98DC-C9AB48C83D7E}" srcId="{45A5F386-C428-418D-9CC5-49B2885D7D4E}" destId="{8BB3DD2F-D75A-403D-8D20-4A5916AFF994}" srcOrd="4" destOrd="0" parTransId="{B4FF5E17-8F4D-4C4E-BA24-C77AC09F9C90}" sibTransId="{B718C466-F519-4D58-B6CE-85F8452B8088}"/>
    <dgm:cxn modelId="{58F51747-4B49-42E3-9834-3FB55A0A1D47}" type="presOf" srcId="{45A5F386-C428-418D-9CC5-49B2885D7D4E}" destId="{793221C3-0162-42AD-A994-B3E75BD67913}" srcOrd="0" destOrd="0" presId="urn:microsoft.com/office/officeart/2005/8/layout/hProcess9"/>
    <dgm:cxn modelId="{C117FC67-1AA3-4EE9-9433-F311F93CDEE7}" srcId="{45A5F386-C428-418D-9CC5-49B2885D7D4E}" destId="{E582E22A-EF3A-4C28-A051-422D8212362F}" srcOrd="1" destOrd="0" parTransId="{C17C9EDF-4EDC-44E2-8B5F-4BE582AEE5BC}" sibTransId="{91808EAD-D8E6-47AD-8231-79F27073AF83}"/>
    <dgm:cxn modelId="{BAD5EA6A-D26C-4787-BE14-25CED65BFBBF}" type="presOf" srcId="{5BB704E2-7BA7-4C65-9D8C-D9C516FA2442}" destId="{0B0496AD-4DFB-41EB-A5BA-75BD98F49418}" srcOrd="0" destOrd="0" presId="urn:microsoft.com/office/officeart/2005/8/layout/hProcess9"/>
    <dgm:cxn modelId="{3E915F86-BA92-4706-BDF5-87B020E9D7C2}" srcId="{45A5F386-C428-418D-9CC5-49B2885D7D4E}" destId="{9E31D9D8-F49C-4F36-B617-E1F5D166784C}" srcOrd="5" destOrd="0" parTransId="{CD1211FA-20F7-4988-94CC-39F84C785990}" sibTransId="{FA757995-DB13-4125-AD7A-36C4214F162D}"/>
    <dgm:cxn modelId="{A126E0A2-6538-4A6C-A76F-A56FC26AF91B}" type="presOf" srcId="{8BB3DD2F-D75A-403D-8D20-4A5916AFF994}" destId="{6B3FA433-A284-48C8-BFA0-2CE2541C91E3}" srcOrd="0" destOrd="0" presId="urn:microsoft.com/office/officeart/2005/8/layout/hProcess9"/>
    <dgm:cxn modelId="{98AB4EAE-746C-474F-ACEA-8697524846F6}" type="presOf" srcId="{07C2E200-740E-4D49-AC03-9BA674538ED0}" destId="{48BA01EA-D4E3-4C67-A158-543E7CC444BB}" srcOrd="0" destOrd="0" presId="urn:microsoft.com/office/officeart/2005/8/layout/hProcess9"/>
    <dgm:cxn modelId="{766B92AE-9CCC-41CB-BEAE-AF227172321E}" srcId="{45A5F386-C428-418D-9CC5-49B2885D7D4E}" destId="{A32384CF-E8DC-496C-A36C-BC654ABF4DFC}" srcOrd="2" destOrd="0" parTransId="{4FA559FD-184D-4E79-A2D1-AB2D7B8530E7}" sibTransId="{BA274792-F4C8-472F-A8BF-41EB934F0DE8}"/>
    <dgm:cxn modelId="{732317C0-FAAE-4959-B91F-C6B89B8EF931}" type="presOf" srcId="{A32384CF-E8DC-496C-A36C-BC654ABF4DFC}" destId="{3C5F743C-0CAF-4B32-8C11-B818FD530CA9}" srcOrd="0" destOrd="0" presId="urn:microsoft.com/office/officeart/2005/8/layout/hProcess9"/>
    <dgm:cxn modelId="{2D22BAC7-57D8-4D53-A82A-07EE7D235ED2}" type="presOf" srcId="{E582E22A-EF3A-4C28-A051-422D8212362F}" destId="{91B5406A-EAC5-4E36-B436-A601570DD158}" srcOrd="0" destOrd="0" presId="urn:microsoft.com/office/officeart/2005/8/layout/hProcess9"/>
    <dgm:cxn modelId="{ABDA1AF4-8E1E-4E5E-8E48-480CD35ECF6F}" srcId="{45A5F386-C428-418D-9CC5-49B2885D7D4E}" destId="{5BB704E2-7BA7-4C65-9D8C-D9C516FA2442}" srcOrd="0" destOrd="0" parTransId="{D076A1F9-2F74-43D4-8C85-7E1645844D13}" sibTransId="{28434A7C-CB23-48DC-A6DB-F9EBCCA9C43A}"/>
    <dgm:cxn modelId="{C77E103B-8F35-4D3E-B07E-36315082EBA3}" type="presParOf" srcId="{793221C3-0162-42AD-A994-B3E75BD67913}" destId="{6518A81E-C266-4A39-8833-927886E7DCCD}" srcOrd="0" destOrd="0" presId="urn:microsoft.com/office/officeart/2005/8/layout/hProcess9"/>
    <dgm:cxn modelId="{865D4C8C-816F-4496-934C-F20A1CB59B42}" type="presParOf" srcId="{793221C3-0162-42AD-A994-B3E75BD67913}" destId="{96245548-2578-4003-9660-76EF803470A8}" srcOrd="1" destOrd="0" presId="urn:microsoft.com/office/officeart/2005/8/layout/hProcess9"/>
    <dgm:cxn modelId="{F733EC8B-8983-4E81-95AA-D1C7A21014C5}" type="presParOf" srcId="{96245548-2578-4003-9660-76EF803470A8}" destId="{0B0496AD-4DFB-41EB-A5BA-75BD98F49418}" srcOrd="0" destOrd="0" presId="urn:microsoft.com/office/officeart/2005/8/layout/hProcess9"/>
    <dgm:cxn modelId="{5E24DAAB-BFE0-48EB-868F-A41DDEE0D7CF}" type="presParOf" srcId="{96245548-2578-4003-9660-76EF803470A8}" destId="{1B7C2D9C-30C4-49AA-A08D-5EAFDACA6462}" srcOrd="1" destOrd="0" presId="urn:microsoft.com/office/officeart/2005/8/layout/hProcess9"/>
    <dgm:cxn modelId="{80062C35-C223-46B6-9D16-4372B2EB808D}" type="presParOf" srcId="{96245548-2578-4003-9660-76EF803470A8}" destId="{91B5406A-EAC5-4E36-B436-A601570DD158}" srcOrd="2" destOrd="0" presId="urn:microsoft.com/office/officeart/2005/8/layout/hProcess9"/>
    <dgm:cxn modelId="{E1A3DFE6-7A15-4448-B2C3-6B2E24DF76A8}" type="presParOf" srcId="{96245548-2578-4003-9660-76EF803470A8}" destId="{882F10A2-131C-4A79-A4F7-6CE935EEB3AB}" srcOrd="3" destOrd="0" presId="urn:microsoft.com/office/officeart/2005/8/layout/hProcess9"/>
    <dgm:cxn modelId="{A3A01DD4-DEE8-4D63-B7BE-99C71B6F9D3A}" type="presParOf" srcId="{96245548-2578-4003-9660-76EF803470A8}" destId="{3C5F743C-0CAF-4B32-8C11-B818FD530CA9}" srcOrd="4" destOrd="0" presId="urn:microsoft.com/office/officeart/2005/8/layout/hProcess9"/>
    <dgm:cxn modelId="{7454501F-4BD0-4D6B-8050-F03E02DD2BF7}" type="presParOf" srcId="{96245548-2578-4003-9660-76EF803470A8}" destId="{81CBAF3E-6A84-4B45-AF48-B2E99FCDD8AB}" srcOrd="5" destOrd="0" presId="urn:microsoft.com/office/officeart/2005/8/layout/hProcess9"/>
    <dgm:cxn modelId="{3A3E2BB4-515B-4B0D-8C8F-5F67B0E86A15}" type="presParOf" srcId="{96245548-2578-4003-9660-76EF803470A8}" destId="{48BA01EA-D4E3-4C67-A158-543E7CC444BB}" srcOrd="6" destOrd="0" presId="urn:microsoft.com/office/officeart/2005/8/layout/hProcess9"/>
    <dgm:cxn modelId="{D8F39FAA-F1BD-4D91-92AB-7DDA2B4B68F8}" type="presParOf" srcId="{96245548-2578-4003-9660-76EF803470A8}" destId="{1B544599-33BA-41F8-8801-5B0EDDF02344}" srcOrd="7" destOrd="0" presId="urn:microsoft.com/office/officeart/2005/8/layout/hProcess9"/>
    <dgm:cxn modelId="{56FD3AF3-E354-4707-A546-C0BBB006A06F}" type="presParOf" srcId="{96245548-2578-4003-9660-76EF803470A8}" destId="{6B3FA433-A284-48C8-BFA0-2CE2541C91E3}" srcOrd="8" destOrd="0" presId="urn:microsoft.com/office/officeart/2005/8/layout/hProcess9"/>
    <dgm:cxn modelId="{1605D12E-7290-4DE9-84A0-3215BD21E52B}" type="presParOf" srcId="{96245548-2578-4003-9660-76EF803470A8}" destId="{D28A51E4-70DD-4F9D-A9BD-2D912C4F3FC5}" srcOrd="9" destOrd="0" presId="urn:microsoft.com/office/officeart/2005/8/layout/hProcess9"/>
    <dgm:cxn modelId="{FC66C713-ADE0-4F36-B4F0-EBB2CF8F83FC}" type="presParOf" srcId="{96245548-2578-4003-9660-76EF803470A8}" destId="{8766E8DC-4EFC-4C6E-A4DE-281D2B8C0894}"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F71ECC-BD3D-4F62-8928-55824AB640D4}"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2FF6AA1F-6007-4AF7-89A5-4258EC909AD7}">
      <dgm:prSet/>
      <dgm:spPr/>
      <dgm:t>
        <a:bodyPr/>
        <a:lstStyle/>
        <a:p>
          <a:pPr rtl="0"/>
          <a:r>
            <a:rPr lang="en-US" dirty="0"/>
            <a:t>Single-Blind Review</a:t>
          </a:r>
        </a:p>
      </dgm:t>
    </dgm:pt>
    <dgm:pt modelId="{80FD6861-C1A2-4826-ABC8-2B2E678F78E2}" type="parTrans" cxnId="{100D6E31-DB08-48D8-A997-0D988E92F40B}">
      <dgm:prSet/>
      <dgm:spPr/>
      <dgm:t>
        <a:bodyPr/>
        <a:lstStyle/>
        <a:p>
          <a:endParaRPr lang="en-US"/>
        </a:p>
      </dgm:t>
    </dgm:pt>
    <dgm:pt modelId="{73710182-D7AE-4538-90FA-09BE7644D443}" type="sibTrans" cxnId="{100D6E31-DB08-48D8-A997-0D988E92F40B}">
      <dgm:prSet/>
      <dgm:spPr/>
      <dgm:t>
        <a:bodyPr/>
        <a:lstStyle/>
        <a:p>
          <a:endParaRPr lang="en-US"/>
        </a:p>
      </dgm:t>
    </dgm:pt>
    <dgm:pt modelId="{2490C583-81A0-4E44-A6B0-118C412B7E67}">
      <dgm:prSet/>
      <dgm:spPr/>
      <dgm:t>
        <a:bodyPr/>
        <a:lstStyle/>
        <a:p>
          <a:pPr rtl="0"/>
          <a:r>
            <a:rPr lang="en-US" dirty="0"/>
            <a:t>Reviewers are hidden from authors</a:t>
          </a:r>
        </a:p>
      </dgm:t>
    </dgm:pt>
    <dgm:pt modelId="{6452CA95-5EA1-4C50-9E27-E0DBCDF53DBE}" type="parTrans" cxnId="{60D92B60-2F1F-4E1E-9372-94CA02A33A91}">
      <dgm:prSet/>
      <dgm:spPr/>
      <dgm:t>
        <a:bodyPr/>
        <a:lstStyle/>
        <a:p>
          <a:endParaRPr lang="en-US"/>
        </a:p>
      </dgm:t>
    </dgm:pt>
    <dgm:pt modelId="{3F3C0832-98BF-4427-A8F5-DB87CB2D2054}" type="sibTrans" cxnId="{60D92B60-2F1F-4E1E-9372-94CA02A33A91}">
      <dgm:prSet/>
      <dgm:spPr/>
      <dgm:t>
        <a:bodyPr/>
        <a:lstStyle/>
        <a:p>
          <a:endParaRPr lang="en-US"/>
        </a:p>
      </dgm:t>
    </dgm:pt>
    <dgm:pt modelId="{35AA0671-949D-4F9C-BD64-32C6C1F0B9D9}">
      <dgm:prSet/>
      <dgm:spPr/>
      <dgm:t>
        <a:bodyPr/>
        <a:lstStyle/>
        <a:p>
          <a:pPr rtl="0"/>
          <a:r>
            <a:rPr lang="en-US" dirty="0"/>
            <a:t>Double-Blind Review: </a:t>
          </a:r>
        </a:p>
      </dgm:t>
    </dgm:pt>
    <dgm:pt modelId="{C902B837-8789-4713-8241-0A36165D5BF9}" type="parTrans" cxnId="{2C154582-84F8-4650-8102-F56AEF8C5626}">
      <dgm:prSet/>
      <dgm:spPr/>
      <dgm:t>
        <a:bodyPr/>
        <a:lstStyle/>
        <a:p>
          <a:endParaRPr lang="en-US"/>
        </a:p>
      </dgm:t>
    </dgm:pt>
    <dgm:pt modelId="{2A844570-83F3-49E3-A6C2-4564BFB49A2F}" type="sibTrans" cxnId="{2C154582-84F8-4650-8102-F56AEF8C5626}">
      <dgm:prSet/>
      <dgm:spPr/>
      <dgm:t>
        <a:bodyPr/>
        <a:lstStyle/>
        <a:p>
          <a:endParaRPr lang="en-US"/>
        </a:p>
      </dgm:t>
    </dgm:pt>
    <dgm:pt modelId="{C6CE4092-CA7A-474B-B0AA-0E24535AB937}">
      <dgm:prSet/>
      <dgm:spPr/>
      <dgm:t>
        <a:bodyPr/>
        <a:lstStyle/>
        <a:p>
          <a:pPr rtl="0"/>
          <a:r>
            <a:rPr lang="en-US" dirty="0"/>
            <a:t>Both reviewers and authors remain anonymous.</a:t>
          </a:r>
        </a:p>
      </dgm:t>
    </dgm:pt>
    <dgm:pt modelId="{CE9CC802-9D2E-462C-8593-99B0F480FBD3}" type="parTrans" cxnId="{8535AEBD-CB3F-45C7-889F-1D72B38655AF}">
      <dgm:prSet/>
      <dgm:spPr/>
      <dgm:t>
        <a:bodyPr/>
        <a:lstStyle/>
        <a:p>
          <a:endParaRPr lang="en-US"/>
        </a:p>
      </dgm:t>
    </dgm:pt>
    <dgm:pt modelId="{4999BF55-DBDD-49AE-AD19-CA18C5A140B2}" type="sibTrans" cxnId="{8535AEBD-CB3F-45C7-889F-1D72B38655AF}">
      <dgm:prSet/>
      <dgm:spPr/>
      <dgm:t>
        <a:bodyPr/>
        <a:lstStyle/>
        <a:p>
          <a:endParaRPr lang="en-US"/>
        </a:p>
      </dgm:t>
    </dgm:pt>
    <dgm:pt modelId="{D5D8BA42-E387-4753-A68D-A1F3663ABC19}">
      <dgm:prSet/>
      <dgm:spPr/>
      <dgm:t>
        <a:bodyPr/>
        <a:lstStyle/>
        <a:p>
          <a:pPr rtl="0"/>
          <a:r>
            <a:rPr lang="en-US" dirty="0"/>
            <a:t>Open Review</a:t>
          </a:r>
        </a:p>
      </dgm:t>
    </dgm:pt>
    <dgm:pt modelId="{B8F38478-88D6-4639-BC4C-2347B78C969E}" type="parTrans" cxnId="{586F705E-D600-4575-9C0E-3F5FB5DF27F1}">
      <dgm:prSet/>
      <dgm:spPr/>
      <dgm:t>
        <a:bodyPr/>
        <a:lstStyle/>
        <a:p>
          <a:endParaRPr lang="en-US"/>
        </a:p>
      </dgm:t>
    </dgm:pt>
    <dgm:pt modelId="{C7595C5E-21A1-4541-8452-C263E93DF494}" type="sibTrans" cxnId="{586F705E-D600-4575-9C0E-3F5FB5DF27F1}">
      <dgm:prSet/>
      <dgm:spPr/>
      <dgm:t>
        <a:bodyPr/>
        <a:lstStyle/>
        <a:p>
          <a:endParaRPr lang="en-US"/>
        </a:p>
      </dgm:t>
    </dgm:pt>
    <dgm:pt modelId="{0D8B1D05-C254-4711-AE51-F8D325F23B08}">
      <dgm:prSet/>
      <dgm:spPr/>
      <dgm:t>
        <a:bodyPr/>
        <a:lstStyle/>
        <a:p>
          <a:pPr rtl="0"/>
          <a:r>
            <a:rPr lang="en-US" dirty="0"/>
            <a:t>Reviewers and authors are known to each other.</a:t>
          </a:r>
        </a:p>
      </dgm:t>
    </dgm:pt>
    <dgm:pt modelId="{9798314A-41B4-4265-BFC5-B0785CB85EFD}" type="parTrans" cxnId="{A3CD0051-696C-4101-BCA6-E2DA0A3C32C4}">
      <dgm:prSet/>
      <dgm:spPr/>
      <dgm:t>
        <a:bodyPr/>
        <a:lstStyle/>
        <a:p>
          <a:endParaRPr lang="en-US"/>
        </a:p>
      </dgm:t>
    </dgm:pt>
    <dgm:pt modelId="{1B010249-A6F6-4B6B-8478-F1CE111BF7F6}" type="sibTrans" cxnId="{A3CD0051-696C-4101-BCA6-E2DA0A3C32C4}">
      <dgm:prSet/>
      <dgm:spPr/>
      <dgm:t>
        <a:bodyPr/>
        <a:lstStyle/>
        <a:p>
          <a:endParaRPr lang="en-US"/>
        </a:p>
      </dgm:t>
    </dgm:pt>
    <dgm:pt modelId="{358403B7-8161-4592-9DB1-29BEF9B63F59}" type="pres">
      <dgm:prSet presAssocID="{63F71ECC-BD3D-4F62-8928-55824AB640D4}" presName="Name0" presStyleCnt="0">
        <dgm:presLayoutVars>
          <dgm:dir/>
          <dgm:animLvl val="lvl"/>
          <dgm:resizeHandles val="exact"/>
        </dgm:presLayoutVars>
      </dgm:prSet>
      <dgm:spPr/>
    </dgm:pt>
    <dgm:pt modelId="{132675FE-E41B-4452-A9C7-A3ACC87A66C3}" type="pres">
      <dgm:prSet presAssocID="{2FF6AA1F-6007-4AF7-89A5-4258EC909AD7}" presName="linNode" presStyleCnt="0"/>
      <dgm:spPr/>
    </dgm:pt>
    <dgm:pt modelId="{C6BAEAFB-D279-4A74-8076-E9728191558A}" type="pres">
      <dgm:prSet presAssocID="{2FF6AA1F-6007-4AF7-89A5-4258EC909AD7}" presName="parentText" presStyleLbl="node1" presStyleIdx="0" presStyleCnt="3">
        <dgm:presLayoutVars>
          <dgm:chMax val="1"/>
          <dgm:bulletEnabled val="1"/>
        </dgm:presLayoutVars>
      </dgm:prSet>
      <dgm:spPr/>
    </dgm:pt>
    <dgm:pt modelId="{A50EC2E8-4068-4682-AA73-76E704A20B1B}" type="pres">
      <dgm:prSet presAssocID="{2FF6AA1F-6007-4AF7-89A5-4258EC909AD7}" presName="descendantText" presStyleLbl="alignAccFollowNode1" presStyleIdx="0" presStyleCnt="3">
        <dgm:presLayoutVars>
          <dgm:bulletEnabled val="1"/>
        </dgm:presLayoutVars>
      </dgm:prSet>
      <dgm:spPr/>
    </dgm:pt>
    <dgm:pt modelId="{129664D4-2250-41F2-93D3-6064D7AABB56}" type="pres">
      <dgm:prSet presAssocID="{73710182-D7AE-4538-90FA-09BE7644D443}" presName="sp" presStyleCnt="0"/>
      <dgm:spPr/>
    </dgm:pt>
    <dgm:pt modelId="{63858BBA-670E-4298-88C3-07CF550FF6C0}" type="pres">
      <dgm:prSet presAssocID="{35AA0671-949D-4F9C-BD64-32C6C1F0B9D9}" presName="linNode" presStyleCnt="0"/>
      <dgm:spPr/>
    </dgm:pt>
    <dgm:pt modelId="{A43C3CA5-90E2-4BD5-94E2-04A4E3A3BF36}" type="pres">
      <dgm:prSet presAssocID="{35AA0671-949D-4F9C-BD64-32C6C1F0B9D9}" presName="parentText" presStyleLbl="node1" presStyleIdx="1" presStyleCnt="3">
        <dgm:presLayoutVars>
          <dgm:chMax val="1"/>
          <dgm:bulletEnabled val="1"/>
        </dgm:presLayoutVars>
      </dgm:prSet>
      <dgm:spPr/>
    </dgm:pt>
    <dgm:pt modelId="{E582CCE4-C126-4CCB-8F4E-30BB243DC3BF}" type="pres">
      <dgm:prSet presAssocID="{35AA0671-949D-4F9C-BD64-32C6C1F0B9D9}" presName="descendantText" presStyleLbl="alignAccFollowNode1" presStyleIdx="1" presStyleCnt="3">
        <dgm:presLayoutVars>
          <dgm:bulletEnabled val="1"/>
        </dgm:presLayoutVars>
      </dgm:prSet>
      <dgm:spPr/>
    </dgm:pt>
    <dgm:pt modelId="{563DA93D-77E6-4A03-8B89-4CF102DDACE5}" type="pres">
      <dgm:prSet presAssocID="{2A844570-83F3-49E3-A6C2-4564BFB49A2F}" presName="sp" presStyleCnt="0"/>
      <dgm:spPr/>
    </dgm:pt>
    <dgm:pt modelId="{C57DE4DA-6849-4368-908A-CB2AC3648103}" type="pres">
      <dgm:prSet presAssocID="{D5D8BA42-E387-4753-A68D-A1F3663ABC19}" presName="linNode" presStyleCnt="0"/>
      <dgm:spPr/>
    </dgm:pt>
    <dgm:pt modelId="{EC2BD2D8-CA3A-4A86-B27F-91B816DA4217}" type="pres">
      <dgm:prSet presAssocID="{D5D8BA42-E387-4753-A68D-A1F3663ABC19}" presName="parentText" presStyleLbl="node1" presStyleIdx="2" presStyleCnt="3">
        <dgm:presLayoutVars>
          <dgm:chMax val="1"/>
          <dgm:bulletEnabled val="1"/>
        </dgm:presLayoutVars>
      </dgm:prSet>
      <dgm:spPr/>
    </dgm:pt>
    <dgm:pt modelId="{B42F943B-E8D4-437C-93F2-F07C7A69D74C}" type="pres">
      <dgm:prSet presAssocID="{D5D8BA42-E387-4753-A68D-A1F3663ABC19}" presName="descendantText" presStyleLbl="alignAccFollowNode1" presStyleIdx="2" presStyleCnt="3">
        <dgm:presLayoutVars>
          <dgm:bulletEnabled val="1"/>
        </dgm:presLayoutVars>
      </dgm:prSet>
      <dgm:spPr/>
    </dgm:pt>
  </dgm:ptLst>
  <dgm:cxnLst>
    <dgm:cxn modelId="{CB160F14-8F34-4F69-A040-64A1B6F73F1C}" type="presOf" srcId="{2FF6AA1F-6007-4AF7-89A5-4258EC909AD7}" destId="{C6BAEAFB-D279-4A74-8076-E9728191558A}" srcOrd="0" destOrd="0" presId="urn:microsoft.com/office/officeart/2005/8/layout/vList5"/>
    <dgm:cxn modelId="{582D1923-7EF8-43DD-8278-A22BFFABBAA7}" type="presOf" srcId="{0D8B1D05-C254-4711-AE51-F8D325F23B08}" destId="{B42F943B-E8D4-437C-93F2-F07C7A69D74C}" srcOrd="0" destOrd="0" presId="urn:microsoft.com/office/officeart/2005/8/layout/vList5"/>
    <dgm:cxn modelId="{02C93626-9A3E-4414-9CD2-D11E050BAB34}" type="presOf" srcId="{63F71ECC-BD3D-4F62-8928-55824AB640D4}" destId="{358403B7-8161-4592-9DB1-29BEF9B63F59}" srcOrd="0" destOrd="0" presId="urn:microsoft.com/office/officeart/2005/8/layout/vList5"/>
    <dgm:cxn modelId="{7EB39028-2306-4505-ADB0-C779A692199A}" type="presOf" srcId="{D5D8BA42-E387-4753-A68D-A1F3663ABC19}" destId="{EC2BD2D8-CA3A-4A86-B27F-91B816DA4217}" srcOrd="0" destOrd="0" presId="urn:microsoft.com/office/officeart/2005/8/layout/vList5"/>
    <dgm:cxn modelId="{100D6E31-DB08-48D8-A997-0D988E92F40B}" srcId="{63F71ECC-BD3D-4F62-8928-55824AB640D4}" destId="{2FF6AA1F-6007-4AF7-89A5-4258EC909AD7}" srcOrd="0" destOrd="0" parTransId="{80FD6861-C1A2-4826-ABC8-2B2E678F78E2}" sibTransId="{73710182-D7AE-4538-90FA-09BE7644D443}"/>
    <dgm:cxn modelId="{586F705E-D600-4575-9C0E-3F5FB5DF27F1}" srcId="{63F71ECC-BD3D-4F62-8928-55824AB640D4}" destId="{D5D8BA42-E387-4753-A68D-A1F3663ABC19}" srcOrd="2" destOrd="0" parTransId="{B8F38478-88D6-4639-BC4C-2347B78C969E}" sibTransId="{C7595C5E-21A1-4541-8452-C263E93DF494}"/>
    <dgm:cxn modelId="{60D92B60-2F1F-4E1E-9372-94CA02A33A91}" srcId="{2FF6AA1F-6007-4AF7-89A5-4258EC909AD7}" destId="{2490C583-81A0-4E44-A6B0-118C412B7E67}" srcOrd="0" destOrd="0" parTransId="{6452CA95-5EA1-4C50-9E27-E0DBCDF53DBE}" sibTransId="{3F3C0832-98BF-4427-A8F5-DB87CB2D2054}"/>
    <dgm:cxn modelId="{A3CD0051-696C-4101-BCA6-E2DA0A3C32C4}" srcId="{D5D8BA42-E387-4753-A68D-A1F3663ABC19}" destId="{0D8B1D05-C254-4711-AE51-F8D325F23B08}" srcOrd="0" destOrd="0" parTransId="{9798314A-41B4-4265-BFC5-B0785CB85EFD}" sibTransId="{1B010249-A6F6-4B6B-8478-F1CE111BF7F6}"/>
    <dgm:cxn modelId="{823AA756-EC46-487B-BB38-CFDE73E77F41}" type="presOf" srcId="{C6CE4092-CA7A-474B-B0AA-0E24535AB937}" destId="{E582CCE4-C126-4CCB-8F4E-30BB243DC3BF}" srcOrd="0" destOrd="0" presId="urn:microsoft.com/office/officeart/2005/8/layout/vList5"/>
    <dgm:cxn modelId="{2C154582-84F8-4650-8102-F56AEF8C5626}" srcId="{63F71ECC-BD3D-4F62-8928-55824AB640D4}" destId="{35AA0671-949D-4F9C-BD64-32C6C1F0B9D9}" srcOrd="1" destOrd="0" parTransId="{C902B837-8789-4713-8241-0A36165D5BF9}" sibTransId="{2A844570-83F3-49E3-A6C2-4564BFB49A2F}"/>
    <dgm:cxn modelId="{B93BA482-640C-4574-B64A-668768201B14}" type="presOf" srcId="{2490C583-81A0-4E44-A6B0-118C412B7E67}" destId="{A50EC2E8-4068-4682-AA73-76E704A20B1B}" srcOrd="0" destOrd="0" presId="urn:microsoft.com/office/officeart/2005/8/layout/vList5"/>
    <dgm:cxn modelId="{4DFAA28C-F955-41B4-A6A5-93AF617ECEA3}" type="presOf" srcId="{35AA0671-949D-4F9C-BD64-32C6C1F0B9D9}" destId="{A43C3CA5-90E2-4BD5-94E2-04A4E3A3BF36}" srcOrd="0" destOrd="0" presId="urn:microsoft.com/office/officeart/2005/8/layout/vList5"/>
    <dgm:cxn modelId="{8535AEBD-CB3F-45C7-889F-1D72B38655AF}" srcId="{35AA0671-949D-4F9C-BD64-32C6C1F0B9D9}" destId="{C6CE4092-CA7A-474B-B0AA-0E24535AB937}" srcOrd="0" destOrd="0" parTransId="{CE9CC802-9D2E-462C-8593-99B0F480FBD3}" sibTransId="{4999BF55-DBDD-49AE-AD19-CA18C5A140B2}"/>
    <dgm:cxn modelId="{19F5F35F-A7A7-47D9-B1A7-24C5CEF9F153}" type="presParOf" srcId="{358403B7-8161-4592-9DB1-29BEF9B63F59}" destId="{132675FE-E41B-4452-A9C7-A3ACC87A66C3}" srcOrd="0" destOrd="0" presId="urn:microsoft.com/office/officeart/2005/8/layout/vList5"/>
    <dgm:cxn modelId="{F0B091CA-92CA-425D-8E6A-D04C7456F307}" type="presParOf" srcId="{132675FE-E41B-4452-A9C7-A3ACC87A66C3}" destId="{C6BAEAFB-D279-4A74-8076-E9728191558A}" srcOrd="0" destOrd="0" presId="urn:microsoft.com/office/officeart/2005/8/layout/vList5"/>
    <dgm:cxn modelId="{13959AED-1863-4E77-8B25-20261EBF4229}" type="presParOf" srcId="{132675FE-E41B-4452-A9C7-A3ACC87A66C3}" destId="{A50EC2E8-4068-4682-AA73-76E704A20B1B}" srcOrd="1" destOrd="0" presId="urn:microsoft.com/office/officeart/2005/8/layout/vList5"/>
    <dgm:cxn modelId="{36B1290A-A7F2-42E3-BA8B-23D134240F9D}" type="presParOf" srcId="{358403B7-8161-4592-9DB1-29BEF9B63F59}" destId="{129664D4-2250-41F2-93D3-6064D7AABB56}" srcOrd="1" destOrd="0" presId="urn:microsoft.com/office/officeart/2005/8/layout/vList5"/>
    <dgm:cxn modelId="{91EAE6D3-E5A5-4FE5-ACA6-24CC660AADF6}" type="presParOf" srcId="{358403B7-8161-4592-9DB1-29BEF9B63F59}" destId="{63858BBA-670E-4298-88C3-07CF550FF6C0}" srcOrd="2" destOrd="0" presId="urn:microsoft.com/office/officeart/2005/8/layout/vList5"/>
    <dgm:cxn modelId="{A91601C3-D252-41E9-9C06-E8BE7A8190A0}" type="presParOf" srcId="{63858BBA-670E-4298-88C3-07CF550FF6C0}" destId="{A43C3CA5-90E2-4BD5-94E2-04A4E3A3BF36}" srcOrd="0" destOrd="0" presId="urn:microsoft.com/office/officeart/2005/8/layout/vList5"/>
    <dgm:cxn modelId="{31303C13-9620-4B97-A0AA-CB3BF74D72E9}" type="presParOf" srcId="{63858BBA-670E-4298-88C3-07CF550FF6C0}" destId="{E582CCE4-C126-4CCB-8F4E-30BB243DC3BF}" srcOrd="1" destOrd="0" presId="urn:microsoft.com/office/officeart/2005/8/layout/vList5"/>
    <dgm:cxn modelId="{C8419D47-196E-40C7-A5F6-92E24BFC2FEB}" type="presParOf" srcId="{358403B7-8161-4592-9DB1-29BEF9B63F59}" destId="{563DA93D-77E6-4A03-8B89-4CF102DDACE5}" srcOrd="3" destOrd="0" presId="urn:microsoft.com/office/officeart/2005/8/layout/vList5"/>
    <dgm:cxn modelId="{368E6111-FFA9-4573-A08F-0DDA33EA9ED6}" type="presParOf" srcId="{358403B7-8161-4592-9DB1-29BEF9B63F59}" destId="{C57DE4DA-6849-4368-908A-CB2AC3648103}" srcOrd="4" destOrd="0" presId="urn:microsoft.com/office/officeart/2005/8/layout/vList5"/>
    <dgm:cxn modelId="{58017A25-92B4-4959-BE21-B0CF85711A01}" type="presParOf" srcId="{C57DE4DA-6849-4368-908A-CB2AC3648103}" destId="{EC2BD2D8-CA3A-4A86-B27F-91B816DA4217}" srcOrd="0" destOrd="0" presId="urn:microsoft.com/office/officeart/2005/8/layout/vList5"/>
    <dgm:cxn modelId="{DC5E699E-339B-4AA0-B6CE-F74E358664B5}" type="presParOf" srcId="{C57DE4DA-6849-4368-908A-CB2AC3648103}" destId="{B42F943B-E8D4-437C-93F2-F07C7A69D74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075450-99DA-45FB-ACE5-79C1A6E59920}"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4233513E-848D-44A8-AF4F-23AA6D880D4B}">
      <dgm:prSet phldrT="[Text]" custT="1"/>
      <dgm:spPr/>
      <dgm:t>
        <a:bodyPr/>
        <a:lstStyle/>
        <a:p>
          <a:r>
            <a:rPr lang="en-US" sz="1600" dirty="0"/>
            <a:t>12. Choose a suitable design and hold to it.</a:t>
          </a:r>
        </a:p>
      </dgm:t>
    </dgm:pt>
    <dgm:pt modelId="{B3AEBF94-AE6B-4910-8F0C-7A6334F28132}" type="parTrans" cxnId="{3E704971-01D7-488C-AD93-C6265C89A4D5}">
      <dgm:prSet/>
      <dgm:spPr/>
      <dgm:t>
        <a:bodyPr/>
        <a:lstStyle/>
        <a:p>
          <a:endParaRPr lang="en-US"/>
        </a:p>
      </dgm:t>
    </dgm:pt>
    <dgm:pt modelId="{A8F75F4A-4487-40C5-9E41-D2689A54823A}" type="sibTrans" cxnId="{3E704971-01D7-488C-AD93-C6265C89A4D5}">
      <dgm:prSet/>
      <dgm:spPr/>
      <dgm:t>
        <a:bodyPr/>
        <a:lstStyle/>
        <a:p>
          <a:endParaRPr lang="en-US"/>
        </a:p>
      </dgm:t>
    </dgm:pt>
    <dgm:pt modelId="{9802FB4D-9F45-45B5-8ECB-61C995D0A9B9}">
      <dgm:prSet phldrT="[Text]" custT="1"/>
      <dgm:spPr/>
      <dgm:t>
        <a:bodyPr/>
        <a:lstStyle/>
        <a:p>
          <a:r>
            <a:rPr lang="en-US" sz="1600" dirty="0"/>
            <a:t>Contrast: a love letter. Planning must be a deliberate prelude to writing.</a:t>
          </a:r>
        </a:p>
      </dgm:t>
    </dgm:pt>
    <dgm:pt modelId="{B21D7431-760D-437B-BABA-6143AFC52BDA}" type="parTrans" cxnId="{39EDFDC9-A895-4CEC-BA62-05DAD6E490F2}">
      <dgm:prSet/>
      <dgm:spPr/>
      <dgm:t>
        <a:bodyPr/>
        <a:lstStyle/>
        <a:p>
          <a:endParaRPr lang="en-US"/>
        </a:p>
      </dgm:t>
    </dgm:pt>
    <dgm:pt modelId="{BEF8A956-F458-4938-80FE-7CBB86A9762D}" type="sibTrans" cxnId="{39EDFDC9-A895-4CEC-BA62-05DAD6E490F2}">
      <dgm:prSet/>
      <dgm:spPr/>
      <dgm:t>
        <a:bodyPr/>
        <a:lstStyle/>
        <a:p>
          <a:endParaRPr lang="en-US"/>
        </a:p>
      </dgm:t>
    </dgm:pt>
    <dgm:pt modelId="{165E3458-E96D-418D-A488-F8EBEE4B1554}">
      <dgm:prSet phldrT="[Text]" custT="1"/>
      <dgm:spPr/>
      <dgm:t>
        <a:bodyPr/>
        <a:lstStyle/>
        <a:p>
          <a:r>
            <a:rPr lang="en-US" sz="1600" dirty="0"/>
            <a:t>13. Make the paragraph the unit of composition</a:t>
          </a:r>
        </a:p>
      </dgm:t>
    </dgm:pt>
    <dgm:pt modelId="{7E3A2582-30DD-463A-A4FA-9A131FEAF0AD}" type="parTrans" cxnId="{0A76208F-0F95-4992-9307-80D6B62C0905}">
      <dgm:prSet/>
      <dgm:spPr/>
      <dgm:t>
        <a:bodyPr/>
        <a:lstStyle/>
        <a:p>
          <a:endParaRPr lang="en-US"/>
        </a:p>
      </dgm:t>
    </dgm:pt>
    <dgm:pt modelId="{043C7ED3-22FC-44BA-A385-0424586F0CA3}" type="sibTrans" cxnId="{0A76208F-0F95-4992-9307-80D6B62C0905}">
      <dgm:prSet/>
      <dgm:spPr/>
      <dgm:t>
        <a:bodyPr/>
        <a:lstStyle/>
        <a:p>
          <a:endParaRPr lang="en-US"/>
        </a:p>
      </dgm:t>
    </dgm:pt>
    <dgm:pt modelId="{7C9387D6-0284-451A-AD87-E3A053F3C83D}">
      <dgm:prSet phldrT="[Text]" custT="1"/>
      <dgm:spPr/>
      <dgm:t>
        <a:bodyPr/>
        <a:lstStyle/>
        <a:p>
          <a:pPr marL="228600" lvl="1" indent="-228600" algn="l" defTabSz="889000">
            <a:lnSpc>
              <a:spcPct val="90000"/>
            </a:lnSpc>
            <a:spcBef>
              <a:spcPct val="0"/>
            </a:spcBef>
            <a:spcAft>
              <a:spcPct val="15000"/>
            </a:spcAft>
            <a:buChar char="•"/>
          </a:pPr>
          <a:r>
            <a:rPr lang="en-US" sz="1600" kern="1200">
              <a:latin typeface="Calibri" panose="020F0502020204030204"/>
              <a:ea typeface="+mn-ea"/>
              <a:cs typeface="+mn-cs"/>
            </a:rPr>
            <a:t>Firs sentence in the topic. It also a sentence of transition.</a:t>
          </a:r>
          <a:endParaRPr lang="en-US" sz="1600" kern="1200" dirty="0">
            <a:latin typeface="Calibri" panose="020F0502020204030204"/>
            <a:ea typeface="+mn-ea"/>
            <a:cs typeface="+mn-cs"/>
          </a:endParaRPr>
        </a:p>
      </dgm:t>
    </dgm:pt>
    <dgm:pt modelId="{AB2A72DD-FC11-4C18-A4DF-40D4F75831D9}" type="parTrans" cxnId="{3F13C714-1A7A-42AB-8558-CDD3EF348ABB}">
      <dgm:prSet/>
      <dgm:spPr/>
      <dgm:t>
        <a:bodyPr/>
        <a:lstStyle/>
        <a:p>
          <a:endParaRPr lang="en-US"/>
        </a:p>
      </dgm:t>
    </dgm:pt>
    <dgm:pt modelId="{E9340208-6BD6-433A-8B27-09FAB549AD7E}" type="sibTrans" cxnId="{3F13C714-1A7A-42AB-8558-CDD3EF348ABB}">
      <dgm:prSet/>
      <dgm:spPr/>
      <dgm:t>
        <a:bodyPr/>
        <a:lstStyle/>
        <a:p>
          <a:endParaRPr lang="en-US"/>
        </a:p>
      </dgm:t>
    </dgm:pt>
    <dgm:pt modelId="{E767ACD2-8431-4E69-BDD4-0A2FA20D4F6C}">
      <dgm:prSet phldrT="[Text]" custT="1"/>
      <dgm:spPr/>
      <dgm:t>
        <a:bodyPr/>
        <a:lstStyle/>
        <a:p>
          <a:r>
            <a:rPr lang="en-US" sz="1600" dirty="0"/>
            <a:t>14. </a:t>
          </a:r>
          <a:r>
            <a:rPr lang="en-US" sz="1600" dirty="0">
              <a:latin typeface="Arial" pitchFamily="34" charset="0"/>
              <a:cs typeface="Arial" pitchFamily="34" charset="0"/>
            </a:rPr>
            <a:t>Use the active voice</a:t>
          </a:r>
          <a:endParaRPr lang="en-US" sz="1600" dirty="0"/>
        </a:p>
      </dgm:t>
    </dgm:pt>
    <dgm:pt modelId="{5047C447-B50B-4B47-8886-03E2E865C358}" type="parTrans" cxnId="{17AB8A29-5E68-4439-9649-84F90BD3C34C}">
      <dgm:prSet/>
      <dgm:spPr/>
      <dgm:t>
        <a:bodyPr/>
        <a:lstStyle/>
        <a:p>
          <a:endParaRPr lang="en-US"/>
        </a:p>
      </dgm:t>
    </dgm:pt>
    <dgm:pt modelId="{33B0F4C5-91A1-46F2-8619-05B6286A1B1B}" type="sibTrans" cxnId="{17AB8A29-5E68-4439-9649-84F90BD3C34C}">
      <dgm:prSet/>
      <dgm:spPr/>
      <dgm:t>
        <a:bodyPr/>
        <a:lstStyle/>
        <a:p>
          <a:endParaRPr lang="en-US"/>
        </a:p>
      </dgm:t>
    </dgm:pt>
    <dgm:pt modelId="{CD4A172B-3E72-47C6-AE79-6A3B838013A4}">
      <dgm:prSet custT="1"/>
      <dgm:spPr/>
      <dgm:t>
        <a:bodyPr/>
        <a:lstStyle/>
        <a:p>
          <a:r>
            <a:rPr lang="en-US" sz="1600" dirty="0"/>
            <a:t>Start from a skeleton. Then fill in the text. </a:t>
          </a:r>
        </a:p>
      </dgm:t>
    </dgm:pt>
    <dgm:pt modelId="{4CFFD15B-C2AC-4B43-9069-4ED418FC28DD}" type="parTrans" cxnId="{52577637-9A22-498B-87E2-9CA47C42FF7E}">
      <dgm:prSet/>
      <dgm:spPr/>
      <dgm:t>
        <a:bodyPr/>
        <a:lstStyle/>
        <a:p>
          <a:endParaRPr lang="en-US"/>
        </a:p>
      </dgm:t>
    </dgm:pt>
    <dgm:pt modelId="{19C56FEA-3C72-4388-AC83-F88B50DDEB64}" type="sibTrans" cxnId="{52577637-9A22-498B-87E2-9CA47C42FF7E}">
      <dgm:prSet/>
      <dgm:spPr/>
      <dgm:t>
        <a:bodyPr/>
        <a:lstStyle/>
        <a:p>
          <a:endParaRPr lang="en-US"/>
        </a:p>
      </dgm:t>
    </dgm:pt>
    <dgm:pt modelId="{364DB13F-9127-4E83-B2E4-89E02E500D50}">
      <dgm:prSet custT="1"/>
      <dgm:spPr/>
      <dgm:t>
        <a:bodyPr/>
        <a:lstStyle/>
        <a:p>
          <a:pPr marL="228600" lvl="1" indent="-228600" algn="l" defTabSz="889000">
            <a:lnSpc>
              <a:spcPct val="90000"/>
            </a:lnSpc>
            <a:spcBef>
              <a:spcPct val="0"/>
            </a:spcBef>
            <a:spcAft>
              <a:spcPct val="15000"/>
            </a:spcAft>
            <a:buChar char="•"/>
          </a:pPr>
          <a:r>
            <a:rPr lang="en-US" sz="1600" kern="1200" dirty="0">
              <a:latin typeface="Calibri" panose="020F0502020204030204"/>
              <a:ea typeface="+mn-ea"/>
              <a:cs typeface="+mn-cs"/>
            </a:rPr>
            <a:t>Carefully choose the order of sentence within.</a:t>
          </a:r>
        </a:p>
      </dgm:t>
    </dgm:pt>
    <dgm:pt modelId="{C1A14763-8336-4851-9DE0-707F41BA9496}" type="parTrans" cxnId="{C1CE3ABA-A999-4D92-901A-D5464965B48D}">
      <dgm:prSet/>
      <dgm:spPr/>
      <dgm:t>
        <a:bodyPr/>
        <a:lstStyle/>
        <a:p>
          <a:endParaRPr lang="en-US"/>
        </a:p>
      </dgm:t>
    </dgm:pt>
    <dgm:pt modelId="{96B75DFE-7FCC-4B09-9BEE-6839F4711C92}" type="sibTrans" cxnId="{C1CE3ABA-A999-4D92-901A-D5464965B48D}">
      <dgm:prSet/>
      <dgm:spPr/>
      <dgm:t>
        <a:bodyPr/>
        <a:lstStyle/>
        <a:p>
          <a:endParaRPr lang="en-US"/>
        </a:p>
      </dgm:t>
    </dgm:pt>
    <dgm:pt modelId="{7BD90DC4-BA21-4198-93DE-D2C5F2DBE360}">
      <dgm:prSet custT="1"/>
      <dgm:spPr/>
      <dgm:t>
        <a:bodyPr/>
        <a:lstStyle/>
        <a:p>
          <a:pPr marL="228600" lvl="1" indent="-228600" algn="l" defTabSz="889000">
            <a:lnSpc>
              <a:spcPct val="90000"/>
            </a:lnSpc>
            <a:spcBef>
              <a:spcPct val="0"/>
            </a:spcBef>
            <a:spcAft>
              <a:spcPct val="15000"/>
            </a:spcAft>
            <a:buChar char="•"/>
          </a:pPr>
          <a:r>
            <a:rPr lang="en-US" sz="1600" kern="1200" dirty="0">
              <a:latin typeface="Calibri" panose="020F0502020204030204"/>
              <a:ea typeface="+mn-ea"/>
              <a:cs typeface="+mn-cs"/>
            </a:rPr>
            <a:t>Last sentence is the conclusion.</a:t>
          </a:r>
        </a:p>
      </dgm:t>
    </dgm:pt>
    <dgm:pt modelId="{52884902-9FC9-448A-AF02-1E605D5613A3}" type="parTrans" cxnId="{4EB84EE0-7C7A-4043-906F-B4A6F2EEAFBB}">
      <dgm:prSet/>
      <dgm:spPr/>
      <dgm:t>
        <a:bodyPr/>
        <a:lstStyle/>
        <a:p>
          <a:endParaRPr lang="en-US"/>
        </a:p>
      </dgm:t>
    </dgm:pt>
    <dgm:pt modelId="{F2E66937-2BCC-4709-8013-B2A084754676}" type="sibTrans" cxnId="{4EB84EE0-7C7A-4043-906F-B4A6F2EEAFBB}">
      <dgm:prSet/>
      <dgm:spPr/>
      <dgm:t>
        <a:bodyPr/>
        <a:lstStyle/>
        <a:p>
          <a:endParaRPr lang="en-US"/>
        </a:p>
      </dgm:t>
    </dgm:pt>
    <dgm:pt modelId="{01F79329-794B-4CE0-9486-E566A5E68555}">
      <dgm:prSet phldrT="[Text]" custT="1"/>
      <dgm:spPr/>
      <dgm:t>
        <a:bodyPr/>
        <a:lstStyle/>
        <a:p>
          <a:r>
            <a:rPr lang="en-US" sz="1600" kern="1200" dirty="0">
              <a:latin typeface="Calibri" panose="020F0502020204030204"/>
              <a:ea typeface="+mn-ea"/>
              <a:cs typeface="+mn-cs"/>
            </a:rPr>
            <a:t>The active voice is usually more direct and vigorous than the passive.</a:t>
          </a:r>
        </a:p>
      </dgm:t>
    </dgm:pt>
    <dgm:pt modelId="{23C0C431-C1EE-49C2-844F-D2A7B3CDAACA}" type="parTrans" cxnId="{EF0C6041-E6C5-4CCF-ADC8-173EADB87017}">
      <dgm:prSet/>
      <dgm:spPr/>
      <dgm:t>
        <a:bodyPr/>
        <a:lstStyle/>
        <a:p>
          <a:endParaRPr lang="en-US"/>
        </a:p>
      </dgm:t>
    </dgm:pt>
    <dgm:pt modelId="{1ACD22AB-4122-4A60-8587-43DC58595B85}" type="sibTrans" cxnId="{EF0C6041-E6C5-4CCF-ADC8-173EADB87017}">
      <dgm:prSet/>
      <dgm:spPr/>
      <dgm:t>
        <a:bodyPr/>
        <a:lstStyle/>
        <a:p>
          <a:endParaRPr lang="en-US"/>
        </a:p>
      </dgm:t>
    </dgm:pt>
    <dgm:pt modelId="{1B358C12-A1DA-41AC-AE71-F50B44978E7E}">
      <dgm:prSet phldrT="[Text]" custT="1"/>
      <dgm:spPr/>
      <dgm:t>
        <a:bodyPr/>
        <a:lstStyle/>
        <a:p>
          <a:r>
            <a:rPr lang="en-US" sz="1600" dirty="0">
              <a:latin typeface="Arial" pitchFamily="34" charset="0"/>
              <a:cs typeface="Arial" pitchFamily="34" charset="0"/>
            </a:rPr>
            <a:t>15. Put statements in positive form</a:t>
          </a:r>
          <a:endParaRPr lang="en-US" sz="1600" dirty="0"/>
        </a:p>
      </dgm:t>
    </dgm:pt>
    <dgm:pt modelId="{C171BB55-1FFA-4717-ABA0-D0939B90407A}" type="parTrans" cxnId="{9BA49347-4DE3-4C1A-8F0D-F1FD0489A332}">
      <dgm:prSet/>
      <dgm:spPr/>
      <dgm:t>
        <a:bodyPr/>
        <a:lstStyle/>
        <a:p>
          <a:endParaRPr lang="en-US"/>
        </a:p>
      </dgm:t>
    </dgm:pt>
    <dgm:pt modelId="{12C80835-2ECC-4F74-BF01-B402585B9287}" type="sibTrans" cxnId="{9BA49347-4DE3-4C1A-8F0D-F1FD0489A332}">
      <dgm:prSet/>
      <dgm:spPr/>
      <dgm:t>
        <a:bodyPr/>
        <a:lstStyle/>
        <a:p>
          <a:endParaRPr lang="en-US"/>
        </a:p>
      </dgm:t>
    </dgm:pt>
    <dgm:pt modelId="{9F6309CA-0E42-42CF-B093-19D2F5DA4104}">
      <dgm:prSet custT="1"/>
      <dgm:spPr/>
      <dgm:t>
        <a:bodyPr/>
        <a:lstStyle/>
        <a:p>
          <a:r>
            <a:rPr lang="en-US" sz="1600" dirty="0"/>
            <a:t>Make definite assertions. Avoid tame, colorless, hesitating, noncommittal language. </a:t>
          </a:r>
        </a:p>
      </dgm:t>
    </dgm:pt>
    <dgm:pt modelId="{D3798220-3B7B-4DDF-B319-DA25DD9F7B46}" type="parTrans" cxnId="{05CE9102-5CC9-4153-908E-5095B19F7845}">
      <dgm:prSet/>
      <dgm:spPr/>
      <dgm:t>
        <a:bodyPr/>
        <a:lstStyle/>
        <a:p>
          <a:endParaRPr lang="en-US"/>
        </a:p>
      </dgm:t>
    </dgm:pt>
    <dgm:pt modelId="{F694AEF7-139C-4B5B-8A4E-A9A6E3D0A7E9}" type="sibTrans" cxnId="{05CE9102-5CC9-4153-908E-5095B19F7845}">
      <dgm:prSet/>
      <dgm:spPr/>
      <dgm:t>
        <a:bodyPr/>
        <a:lstStyle/>
        <a:p>
          <a:endParaRPr lang="en-US"/>
        </a:p>
      </dgm:t>
    </dgm:pt>
    <dgm:pt modelId="{5BF74422-949A-4227-83F8-1DBCBF0CC047}">
      <dgm:prSet custT="1"/>
      <dgm:spPr/>
      <dgm:t>
        <a:bodyPr/>
        <a:lstStyle/>
        <a:p>
          <a:r>
            <a:rPr lang="en-US" sz="1600" dirty="0"/>
            <a:t>Use the word not as a means of denial or in antithesis, never as a means of evasion.</a:t>
          </a:r>
        </a:p>
      </dgm:t>
    </dgm:pt>
    <dgm:pt modelId="{21023DF1-FC4F-45CF-B58E-EDBE9675F03E}" type="parTrans" cxnId="{29FC05DC-CAD2-4F9B-8E78-98AB290C5A0B}">
      <dgm:prSet/>
      <dgm:spPr/>
      <dgm:t>
        <a:bodyPr/>
        <a:lstStyle/>
        <a:p>
          <a:endParaRPr lang="en-US"/>
        </a:p>
      </dgm:t>
    </dgm:pt>
    <dgm:pt modelId="{EA16C9C4-41D6-4A99-8143-56FEA30609ED}" type="sibTrans" cxnId="{29FC05DC-CAD2-4F9B-8E78-98AB290C5A0B}">
      <dgm:prSet/>
      <dgm:spPr/>
      <dgm:t>
        <a:bodyPr/>
        <a:lstStyle/>
        <a:p>
          <a:endParaRPr lang="en-US"/>
        </a:p>
      </dgm:t>
    </dgm:pt>
    <dgm:pt modelId="{25040873-22F5-4994-AF65-F0D0F2B232B2}" type="pres">
      <dgm:prSet presAssocID="{6B075450-99DA-45FB-ACE5-79C1A6E59920}" presName="Name0" presStyleCnt="0">
        <dgm:presLayoutVars>
          <dgm:dir/>
          <dgm:animLvl val="lvl"/>
          <dgm:resizeHandles val="exact"/>
        </dgm:presLayoutVars>
      </dgm:prSet>
      <dgm:spPr/>
    </dgm:pt>
    <dgm:pt modelId="{CAC0E8FB-3384-4CE8-8509-C364DC540AB1}" type="pres">
      <dgm:prSet presAssocID="{4233513E-848D-44A8-AF4F-23AA6D880D4B}" presName="linNode" presStyleCnt="0"/>
      <dgm:spPr/>
    </dgm:pt>
    <dgm:pt modelId="{22BAA674-54AE-4702-9AE8-D4F8D6695362}" type="pres">
      <dgm:prSet presAssocID="{4233513E-848D-44A8-AF4F-23AA6D880D4B}" presName="parentText" presStyleLbl="node1" presStyleIdx="0" presStyleCnt="4">
        <dgm:presLayoutVars>
          <dgm:chMax val="1"/>
          <dgm:bulletEnabled val="1"/>
        </dgm:presLayoutVars>
      </dgm:prSet>
      <dgm:spPr/>
    </dgm:pt>
    <dgm:pt modelId="{D915A813-85B2-4DCE-BA8C-879BC1BEC54A}" type="pres">
      <dgm:prSet presAssocID="{4233513E-848D-44A8-AF4F-23AA6D880D4B}" presName="descendantText" presStyleLbl="alignAccFollowNode1" presStyleIdx="0" presStyleCnt="4">
        <dgm:presLayoutVars>
          <dgm:bulletEnabled val="1"/>
        </dgm:presLayoutVars>
      </dgm:prSet>
      <dgm:spPr/>
    </dgm:pt>
    <dgm:pt modelId="{B645A136-12C7-4B9A-A858-57DB6996A063}" type="pres">
      <dgm:prSet presAssocID="{A8F75F4A-4487-40C5-9E41-D2689A54823A}" presName="sp" presStyleCnt="0"/>
      <dgm:spPr/>
    </dgm:pt>
    <dgm:pt modelId="{85D48DEF-CE66-4693-B5BF-040274080336}" type="pres">
      <dgm:prSet presAssocID="{165E3458-E96D-418D-A488-F8EBEE4B1554}" presName="linNode" presStyleCnt="0"/>
      <dgm:spPr/>
    </dgm:pt>
    <dgm:pt modelId="{5CB84795-2AD3-4D3A-A0F6-A58246765A96}" type="pres">
      <dgm:prSet presAssocID="{165E3458-E96D-418D-A488-F8EBEE4B1554}" presName="parentText" presStyleLbl="node1" presStyleIdx="1" presStyleCnt="4">
        <dgm:presLayoutVars>
          <dgm:chMax val="1"/>
          <dgm:bulletEnabled val="1"/>
        </dgm:presLayoutVars>
      </dgm:prSet>
      <dgm:spPr/>
    </dgm:pt>
    <dgm:pt modelId="{988AA41A-F724-481F-ADB9-C7C564E9A124}" type="pres">
      <dgm:prSet presAssocID="{165E3458-E96D-418D-A488-F8EBEE4B1554}" presName="descendantText" presStyleLbl="alignAccFollowNode1" presStyleIdx="1" presStyleCnt="4">
        <dgm:presLayoutVars>
          <dgm:bulletEnabled val="1"/>
        </dgm:presLayoutVars>
      </dgm:prSet>
      <dgm:spPr/>
    </dgm:pt>
    <dgm:pt modelId="{81F77148-894E-468F-BF8B-2CF9F1958579}" type="pres">
      <dgm:prSet presAssocID="{043C7ED3-22FC-44BA-A385-0424586F0CA3}" presName="sp" presStyleCnt="0"/>
      <dgm:spPr/>
    </dgm:pt>
    <dgm:pt modelId="{92354004-DBD9-48CA-B7B6-EB86077DC9A0}" type="pres">
      <dgm:prSet presAssocID="{E767ACD2-8431-4E69-BDD4-0A2FA20D4F6C}" presName="linNode" presStyleCnt="0"/>
      <dgm:spPr/>
    </dgm:pt>
    <dgm:pt modelId="{A6BA4AC0-2E65-46C9-8E1C-BB8B8B0CE678}" type="pres">
      <dgm:prSet presAssocID="{E767ACD2-8431-4E69-BDD4-0A2FA20D4F6C}" presName="parentText" presStyleLbl="node1" presStyleIdx="2" presStyleCnt="4">
        <dgm:presLayoutVars>
          <dgm:chMax val="1"/>
          <dgm:bulletEnabled val="1"/>
        </dgm:presLayoutVars>
      </dgm:prSet>
      <dgm:spPr/>
    </dgm:pt>
    <dgm:pt modelId="{6B08EBA4-EDED-4302-9010-0C3E26CE4D97}" type="pres">
      <dgm:prSet presAssocID="{E767ACD2-8431-4E69-BDD4-0A2FA20D4F6C}" presName="descendantText" presStyleLbl="alignAccFollowNode1" presStyleIdx="2" presStyleCnt="4">
        <dgm:presLayoutVars>
          <dgm:bulletEnabled val="1"/>
        </dgm:presLayoutVars>
      </dgm:prSet>
      <dgm:spPr/>
    </dgm:pt>
    <dgm:pt modelId="{8DCC461C-F8CF-40ED-872A-AF6D6CB7AAAE}" type="pres">
      <dgm:prSet presAssocID="{33B0F4C5-91A1-46F2-8619-05B6286A1B1B}" presName="sp" presStyleCnt="0"/>
      <dgm:spPr/>
    </dgm:pt>
    <dgm:pt modelId="{DA8926D0-32B2-48F6-A311-6381379EB33E}" type="pres">
      <dgm:prSet presAssocID="{1B358C12-A1DA-41AC-AE71-F50B44978E7E}" presName="linNode" presStyleCnt="0"/>
      <dgm:spPr/>
    </dgm:pt>
    <dgm:pt modelId="{4631A929-7EA8-446D-9A25-E52C22D446B2}" type="pres">
      <dgm:prSet presAssocID="{1B358C12-A1DA-41AC-AE71-F50B44978E7E}" presName="parentText" presStyleLbl="node1" presStyleIdx="3" presStyleCnt="4">
        <dgm:presLayoutVars>
          <dgm:chMax val="1"/>
          <dgm:bulletEnabled val="1"/>
        </dgm:presLayoutVars>
      </dgm:prSet>
      <dgm:spPr/>
    </dgm:pt>
    <dgm:pt modelId="{40060422-05EC-4CB7-934F-A28D66BAB47F}" type="pres">
      <dgm:prSet presAssocID="{1B358C12-A1DA-41AC-AE71-F50B44978E7E}" presName="descendantText" presStyleLbl="alignAccFollowNode1" presStyleIdx="3" presStyleCnt="4" custLinFactNeighborY="0">
        <dgm:presLayoutVars>
          <dgm:bulletEnabled val="1"/>
        </dgm:presLayoutVars>
      </dgm:prSet>
      <dgm:spPr/>
    </dgm:pt>
  </dgm:ptLst>
  <dgm:cxnLst>
    <dgm:cxn modelId="{05CE9102-5CC9-4153-908E-5095B19F7845}" srcId="{1B358C12-A1DA-41AC-AE71-F50B44978E7E}" destId="{9F6309CA-0E42-42CF-B093-19D2F5DA4104}" srcOrd="0" destOrd="0" parTransId="{D3798220-3B7B-4DDF-B319-DA25DD9F7B46}" sibTransId="{F694AEF7-139C-4B5B-8A4E-A9A6E3D0A7E9}"/>
    <dgm:cxn modelId="{794DAD12-C52A-483C-8750-881657E25535}" type="presOf" srcId="{6B075450-99DA-45FB-ACE5-79C1A6E59920}" destId="{25040873-22F5-4994-AF65-F0D0F2B232B2}" srcOrd="0" destOrd="0" presId="urn:microsoft.com/office/officeart/2005/8/layout/vList5"/>
    <dgm:cxn modelId="{3F13C714-1A7A-42AB-8558-CDD3EF348ABB}" srcId="{165E3458-E96D-418D-A488-F8EBEE4B1554}" destId="{7C9387D6-0284-451A-AD87-E3A053F3C83D}" srcOrd="0" destOrd="0" parTransId="{AB2A72DD-FC11-4C18-A4DF-40D4F75831D9}" sibTransId="{E9340208-6BD6-433A-8B27-09FAB549AD7E}"/>
    <dgm:cxn modelId="{17AB8A29-5E68-4439-9649-84F90BD3C34C}" srcId="{6B075450-99DA-45FB-ACE5-79C1A6E59920}" destId="{E767ACD2-8431-4E69-BDD4-0A2FA20D4F6C}" srcOrd="2" destOrd="0" parTransId="{5047C447-B50B-4B47-8886-03E2E865C358}" sibTransId="{33B0F4C5-91A1-46F2-8619-05B6286A1B1B}"/>
    <dgm:cxn modelId="{8EB3582C-1A6E-4310-9783-537E62BAF362}" type="presOf" srcId="{4233513E-848D-44A8-AF4F-23AA6D880D4B}" destId="{22BAA674-54AE-4702-9AE8-D4F8D6695362}" srcOrd="0" destOrd="0" presId="urn:microsoft.com/office/officeart/2005/8/layout/vList5"/>
    <dgm:cxn modelId="{73DAF732-7688-4C1E-B503-A1EADC2CB2A8}" type="presOf" srcId="{165E3458-E96D-418D-A488-F8EBEE4B1554}" destId="{5CB84795-2AD3-4D3A-A0F6-A58246765A96}" srcOrd="0" destOrd="0" presId="urn:microsoft.com/office/officeart/2005/8/layout/vList5"/>
    <dgm:cxn modelId="{1EDC8633-88D7-47E7-B6FE-E775F96B56F2}" type="presOf" srcId="{01F79329-794B-4CE0-9486-E566A5E68555}" destId="{6B08EBA4-EDED-4302-9010-0C3E26CE4D97}" srcOrd="0" destOrd="0" presId="urn:microsoft.com/office/officeart/2005/8/layout/vList5"/>
    <dgm:cxn modelId="{52577637-9A22-498B-87E2-9CA47C42FF7E}" srcId="{4233513E-848D-44A8-AF4F-23AA6D880D4B}" destId="{CD4A172B-3E72-47C6-AE79-6A3B838013A4}" srcOrd="1" destOrd="0" parTransId="{4CFFD15B-C2AC-4B43-9069-4ED418FC28DD}" sibTransId="{19C56FEA-3C72-4388-AC83-F88B50DDEB64}"/>
    <dgm:cxn modelId="{EF0C6041-E6C5-4CCF-ADC8-173EADB87017}" srcId="{E767ACD2-8431-4E69-BDD4-0A2FA20D4F6C}" destId="{01F79329-794B-4CE0-9486-E566A5E68555}" srcOrd="0" destOrd="0" parTransId="{23C0C431-C1EE-49C2-844F-D2A7B3CDAACA}" sibTransId="{1ACD22AB-4122-4A60-8587-43DC58595B85}"/>
    <dgm:cxn modelId="{9BA49347-4DE3-4C1A-8F0D-F1FD0489A332}" srcId="{6B075450-99DA-45FB-ACE5-79C1A6E59920}" destId="{1B358C12-A1DA-41AC-AE71-F50B44978E7E}" srcOrd="3" destOrd="0" parTransId="{C171BB55-1FFA-4717-ABA0-D0939B90407A}" sibTransId="{12C80835-2ECC-4F74-BF01-B402585B9287}"/>
    <dgm:cxn modelId="{3E704971-01D7-488C-AD93-C6265C89A4D5}" srcId="{6B075450-99DA-45FB-ACE5-79C1A6E59920}" destId="{4233513E-848D-44A8-AF4F-23AA6D880D4B}" srcOrd="0" destOrd="0" parTransId="{B3AEBF94-AE6B-4910-8F0C-7A6334F28132}" sibTransId="{A8F75F4A-4487-40C5-9E41-D2689A54823A}"/>
    <dgm:cxn modelId="{E5F9DD73-F4F6-4CAD-8728-521C5F99A6EE}" type="presOf" srcId="{7BD90DC4-BA21-4198-93DE-D2C5F2DBE360}" destId="{988AA41A-F724-481F-ADB9-C7C564E9A124}" srcOrd="0" destOrd="2" presId="urn:microsoft.com/office/officeart/2005/8/layout/vList5"/>
    <dgm:cxn modelId="{18549A82-390F-4214-A177-95E4D58BE8E9}" type="presOf" srcId="{9F6309CA-0E42-42CF-B093-19D2F5DA4104}" destId="{40060422-05EC-4CB7-934F-A28D66BAB47F}" srcOrd="0" destOrd="0" presId="urn:microsoft.com/office/officeart/2005/8/layout/vList5"/>
    <dgm:cxn modelId="{0A76208F-0F95-4992-9307-80D6B62C0905}" srcId="{6B075450-99DA-45FB-ACE5-79C1A6E59920}" destId="{165E3458-E96D-418D-A488-F8EBEE4B1554}" srcOrd="1" destOrd="0" parTransId="{7E3A2582-30DD-463A-A4FA-9A131FEAF0AD}" sibTransId="{043C7ED3-22FC-44BA-A385-0424586F0CA3}"/>
    <dgm:cxn modelId="{FC7CEE9F-21DF-484C-9BB6-59843AA15020}" type="presOf" srcId="{E767ACD2-8431-4E69-BDD4-0A2FA20D4F6C}" destId="{A6BA4AC0-2E65-46C9-8E1C-BB8B8B0CE678}" srcOrd="0" destOrd="0" presId="urn:microsoft.com/office/officeart/2005/8/layout/vList5"/>
    <dgm:cxn modelId="{04F229A1-4DE8-40CE-B54F-D126D917BA24}" type="presOf" srcId="{5BF74422-949A-4227-83F8-1DBCBF0CC047}" destId="{40060422-05EC-4CB7-934F-A28D66BAB47F}" srcOrd="0" destOrd="1" presId="urn:microsoft.com/office/officeart/2005/8/layout/vList5"/>
    <dgm:cxn modelId="{C653CBAC-957F-4BE0-B612-DC479BE59600}" type="presOf" srcId="{7C9387D6-0284-451A-AD87-E3A053F3C83D}" destId="{988AA41A-F724-481F-ADB9-C7C564E9A124}" srcOrd="0" destOrd="0" presId="urn:microsoft.com/office/officeart/2005/8/layout/vList5"/>
    <dgm:cxn modelId="{C1CE3ABA-A999-4D92-901A-D5464965B48D}" srcId="{165E3458-E96D-418D-A488-F8EBEE4B1554}" destId="{364DB13F-9127-4E83-B2E4-89E02E500D50}" srcOrd="1" destOrd="0" parTransId="{C1A14763-8336-4851-9DE0-707F41BA9496}" sibTransId="{96B75DFE-7FCC-4B09-9BEE-6839F4711C92}"/>
    <dgm:cxn modelId="{39EDFDC9-A895-4CEC-BA62-05DAD6E490F2}" srcId="{4233513E-848D-44A8-AF4F-23AA6D880D4B}" destId="{9802FB4D-9F45-45B5-8ECB-61C995D0A9B9}" srcOrd="0" destOrd="0" parTransId="{B21D7431-760D-437B-BABA-6143AFC52BDA}" sibTransId="{BEF8A956-F458-4938-80FE-7CBB86A9762D}"/>
    <dgm:cxn modelId="{55D4EACC-3F3F-4018-BD51-11936DB74CC2}" type="presOf" srcId="{CD4A172B-3E72-47C6-AE79-6A3B838013A4}" destId="{D915A813-85B2-4DCE-BA8C-879BC1BEC54A}" srcOrd="0" destOrd="1" presId="urn:microsoft.com/office/officeart/2005/8/layout/vList5"/>
    <dgm:cxn modelId="{8CB991D6-82F5-4F14-9E5A-9C92E0D262E6}" type="presOf" srcId="{364DB13F-9127-4E83-B2E4-89E02E500D50}" destId="{988AA41A-F724-481F-ADB9-C7C564E9A124}" srcOrd="0" destOrd="1" presId="urn:microsoft.com/office/officeart/2005/8/layout/vList5"/>
    <dgm:cxn modelId="{29FC05DC-CAD2-4F9B-8E78-98AB290C5A0B}" srcId="{1B358C12-A1DA-41AC-AE71-F50B44978E7E}" destId="{5BF74422-949A-4227-83F8-1DBCBF0CC047}" srcOrd="1" destOrd="0" parTransId="{21023DF1-FC4F-45CF-B58E-EDBE9675F03E}" sibTransId="{EA16C9C4-41D6-4A99-8143-56FEA30609ED}"/>
    <dgm:cxn modelId="{4EB84EE0-7C7A-4043-906F-B4A6F2EEAFBB}" srcId="{165E3458-E96D-418D-A488-F8EBEE4B1554}" destId="{7BD90DC4-BA21-4198-93DE-D2C5F2DBE360}" srcOrd="2" destOrd="0" parTransId="{52884902-9FC9-448A-AF02-1E605D5613A3}" sibTransId="{F2E66937-2BCC-4709-8013-B2A084754676}"/>
    <dgm:cxn modelId="{C0A1A8E4-94FD-4876-9A5F-BD7EEBD8533A}" type="presOf" srcId="{1B358C12-A1DA-41AC-AE71-F50B44978E7E}" destId="{4631A929-7EA8-446D-9A25-E52C22D446B2}" srcOrd="0" destOrd="0" presId="urn:microsoft.com/office/officeart/2005/8/layout/vList5"/>
    <dgm:cxn modelId="{71802AE6-B837-4479-A9F6-7DFD2B20A5F3}" type="presOf" srcId="{9802FB4D-9F45-45B5-8ECB-61C995D0A9B9}" destId="{D915A813-85B2-4DCE-BA8C-879BC1BEC54A}" srcOrd="0" destOrd="0" presId="urn:microsoft.com/office/officeart/2005/8/layout/vList5"/>
    <dgm:cxn modelId="{A2C1A11D-8718-4F22-9973-B91CA7367F5E}" type="presParOf" srcId="{25040873-22F5-4994-AF65-F0D0F2B232B2}" destId="{CAC0E8FB-3384-4CE8-8509-C364DC540AB1}" srcOrd="0" destOrd="0" presId="urn:microsoft.com/office/officeart/2005/8/layout/vList5"/>
    <dgm:cxn modelId="{C60DDA9B-AC23-4547-AAAD-E3BCD0E97553}" type="presParOf" srcId="{CAC0E8FB-3384-4CE8-8509-C364DC540AB1}" destId="{22BAA674-54AE-4702-9AE8-D4F8D6695362}" srcOrd="0" destOrd="0" presId="urn:microsoft.com/office/officeart/2005/8/layout/vList5"/>
    <dgm:cxn modelId="{C3623447-AE46-46E1-857C-37B249928D2F}" type="presParOf" srcId="{CAC0E8FB-3384-4CE8-8509-C364DC540AB1}" destId="{D915A813-85B2-4DCE-BA8C-879BC1BEC54A}" srcOrd="1" destOrd="0" presId="urn:microsoft.com/office/officeart/2005/8/layout/vList5"/>
    <dgm:cxn modelId="{14F5344F-95E8-45FB-87FC-C89708872757}" type="presParOf" srcId="{25040873-22F5-4994-AF65-F0D0F2B232B2}" destId="{B645A136-12C7-4B9A-A858-57DB6996A063}" srcOrd="1" destOrd="0" presId="urn:microsoft.com/office/officeart/2005/8/layout/vList5"/>
    <dgm:cxn modelId="{2DE198E7-32BF-45D3-A474-32B711102D31}" type="presParOf" srcId="{25040873-22F5-4994-AF65-F0D0F2B232B2}" destId="{85D48DEF-CE66-4693-B5BF-040274080336}" srcOrd="2" destOrd="0" presId="urn:microsoft.com/office/officeart/2005/8/layout/vList5"/>
    <dgm:cxn modelId="{39C4130A-0D53-4BD7-ACD4-91AA842D9BEB}" type="presParOf" srcId="{85D48DEF-CE66-4693-B5BF-040274080336}" destId="{5CB84795-2AD3-4D3A-A0F6-A58246765A96}" srcOrd="0" destOrd="0" presId="urn:microsoft.com/office/officeart/2005/8/layout/vList5"/>
    <dgm:cxn modelId="{99804CA1-FA85-4406-9282-861DA13D76F6}" type="presParOf" srcId="{85D48DEF-CE66-4693-B5BF-040274080336}" destId="{988AA41A-F724-481F-ADB9-C7C564E9A124}" srcOrd="1" destOrd="0" presId="urn:microsoft.com/office/officeart/2005/8/layout/vList5"/>
    <dgm:cxn modelId="{8DC847B3-E5F4-47C7-B92C-0F4335014A8B}" type="presParOf" srcId="{25040873-22F5-4994-AF65-F0D0F2B232B2}" destId="{81F77148-894E-468F-BF8B-2CF9F1958579}" srcOrd="3" destOrd="0" presId="urn:microsoft.com/office/officeart/2005/8/layout/vList5"/>
    <dgm:cxn modelId="{E94686BD-8CDF-49C0-873E-E23F4A4C8872}" type="presParOf" srcId="{25040873-22F5-4994-AF65-F0D0F2B232B2}" destId="{92354004-DBD9-48CA-B7B6-EB86077DC9A0}" srcOrd="4" destOrd="0" presId="urn:microsoft.com/office/officeart/2005/8/layout/vList5"/>
    <dgm:cxn modelId="{3B3D8F2E-DE49-4031-B91C-A17F072096D0}" type="presParOf" srcId="{92354004-DBD9-48CA-B7B6-EB86077DC9A0}" destId="{A6BA4AC0-2E65-46C9-8E1C-BB8B8B0CE678}" srcOrd="0" destOrd="0" presId="urn:microsoft.com/office/officeart/2005/8/layout/vList5"/>
    <dgm:cxn modelId="{263E0059-C1A2-4AC1-8A3C-DD86F9CB6D84}" type="presParOf" srcId="{92354004-DBD9-48CA-B7B6-EB86077DC9A0}" destId="{6B08EBA4-EDED-4302-9010-0C3E26CE4D97}" srcOrd="1" destOrd="0" presId="urn:microsoft.com/office/officeart/2005/8/layout/vList5"/>
    <dgm:cxn modelId="{FA2757C8-94A5-4F83-9678-AD2FBA123BC7}" type="presParOf" srcId="{25040873-22F5-4994-AF65-F0D0F2B232B2}" destId="{8DCC461C-F8CF-40ED-872A-AF6D6CB7AAAE}" srcOrd="5" destOrd="0" presId="urn:microsoft.com/office/officeart/2005/8/layout/vList5"/>
    <dgm:cxn modelId="{B0EAF85E-7067-473C-8AC3-D1FC4E7E08DE}" type="presParOf" srcId="{25040873-22F5-4994-AF65-F0D0F2B232B2}" destId="{DA8926D0-32B2-48F6-A311-6381379EB33E}" srcOrd="6" destOrd="0" presId="urn:microsoft.com/office/officeart/2005/8/layout/vList5"/>
    <dgm:cxn modelId="{29FED384-32C7-4408-B9BB-62F5CE977A4D}" type="presParOf" srcId="{DA8926D0-32B2-48F6-A311-6381379EB33E}" destId="{4631A929-7EA8-446D-9A25-E52C22D446B2}" srcOrd="0" destOrd="0" presId="urn:microsoft.com/office/officeart/2005/8/layout/vList5"/>
    <dgm:cxn modelId="{E52EF52B-0256-431E-BDE1-95C095472E5E}" type="presParOf" srcId="{DA8926D0-32B2-48F6-A311-6381379EB33E}" destId="{40060422-05EC-4CB7-934F-A28D66BAB47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075450-99DA-45FB-ACE5-79C1A6E59920}"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5AD590EA-FB5D-4339-AB6E-BD89044D0DDB}">
      <dgm:prSet custT="1"/>
      <dgm:spPr/>
      <dgm:t>
        <a:bodyPr/>
        <a:lstStyle/>
        <a:p>
          <a:r>
            <a:rPr lang="en-US" sz="1600" dirty="0">
              <a:latin typeface="Arial" pitchFamily="34" charset="0"/>
              <a:cs typeface="Arial" pitchFamily="34" charset="0"/>
            </a:rPr>
            <a:t>16. Use definite, specific, concrete language</a:t>
          </a:r>
          <a:endParaRPr lang="en-US" sz="1600" dirty="0"/>
        </a:p>
      </dgm:t>
    </dgm:pt>
    <dgm:pt modelId="{2DB8815E-3E30-4FDD-A09B-1FF282ED1CAD}" type="parTrans" cxnId="{D51EEC78-EBC6-411F-89D4-506E96B9D9F4}">
      <dgm:prSet/>
      <dgm:spPr/>
      <dgm:t>
        <a:bodyPr/>
        <a:lstStyle/>
        <a:p>
          <a:endParaRPr lang="en-US"/>
        </a:p>
      </dgm:t>
    </dgm:pt>
    <dgm:pt modelId="{4BB49EB2-1057-4657-BD0B-E9815B31E7D2}" type="sibTrans" cxnId="{D51EEC78-EBC6-411F-89D4-506E96B9D9F4}">
      <dgm:prSet/>
      <dgm:spPr/>
      <dgm:t>
        <a:bodyPr/>
        <a:lstStyle/>
        <a:p>
          <a:endParaRPr lang="en-US"/>
        </a:p>
      </dgm:t>
    </dgm:pt>
    <dgm:pt modelId="{83DA163D-BAC6-44EE-9B59-5D8812CB51B8}">
      <dgm:prSet custT="1"/>
      <dgm:spPr/>
      <dgm:t>
        <a:bodyPr/>
        <a:lstStyle/>
        <a:p>
          <a:r>
            <a:rPr lang="en-US" sz="1600" dirty="0"/>
            <a:t>Prefer the specific to the general, the definite to the vague, the concrete to the abstract.</a:t>
          </a:r>
        </a:p>
      </dgm:t>
    </dgm:pt>
    <dgm:pt modelId="{9B19EDA9-4949-4A9E-8BF2-B0C1A03A2FDE}" type="parTrans" cxnId="{764192ED-011A-4952-84A3-32EFF5A6D8B8}">
      <dgm:prSet/>
      <dgm:spPr/>
      <dgm:t>
        <a:bodyPr/>
        <a:lstStyle/>
        <a:p>
          <a:endParaRPr lang="en-US"/>
        </a:p>
      </dgm:t>
    </dgm:pt>
    <dgm:pt modelId="{00F88006-6F09-4888-9E58-39CAFB57EDED}" type="sibTrans" cxnId="{764192ED-011A-4952-84A3-32EFF5A6D8B8}">
      <dgm:prSet/>
      <dgm:spPr/>
      <dgm:t>
        <a:bodyPr/>
        <a:lstStyle/>
        <a:p>
          <a:endParaRPr lang="en-US"/>
        </a:p>
      </dgm:t>
    </dgm:pt>
    <dgm:pt modelId="{506FCDD7-B5E4-491D-9109-46ED317BA067}">
      <dgm:prSet custT="1"/>
      <dgm:spPr/>
      <dgm:t>
        <a:bodyPr/>
        <a:lstStyle/>
        <a:p>
          <a:r>
            <a:rPr lang="en-US" sz="1600" dirty="0"/>
            <a:t>17. Omit needless words</a:t>
          </a:r>
        </a:p>
      </dgm:t>
    </dgm:pt>
    <dgm:pt modelId="{62AD7C31-415D-427A-B46C-E976941D17F7}" type="parTrans" cxnId="{9EF0A88A-A11C-4E83-909D-554ACA8D0E25}">
      <dgm:prSet/>
      <dgm:spPr/>
      <dgm:t>
        <a:bodyPr/>
        <a:lstStyle/>
        <a:p>
          <a:endParaRPr lang="en-US"/>
        </a:p>
      </dgm:t>
    </dgm:pt>
    <dgm:pt modelId="{D0C333BF-99F4-4852-B4E5-F14C6A3DC9F3}" type="sibTrans" cxnId="{9EF0A88A-A11C-4E83-909D-554ACA8D0E25}">
      <dgm:prSet/>
      <dgm:spPr/>
      <dgm:t>
        <a:bodyPr/>
        <a:lstStyle/>
        <a:p>
          <a:endParaRPr lang="en-US"/>
        </a:p>
      </dgm:t>
    </dgm:pt>
    <dgm:pt modelId="{F1E33BBB-FAC7-4342-875E-EAA05E7199BF}">
      <dgm:prSet custT="1"/>
      <dgm:spPr/>
      <dgm:t>
        <a:bodyPr/>
        <a:lstStyle/>
        <a:p>
          <a:pPr>
            <a:buFont typeface="Arial" panose="020B0604020202020204" pitchFamily="34" charset="0"/>
            <a:buChar char="•"/>
          </a:pPr>
          <a:r>
            <a:rPr lang="en-US" sz="1600" dirty="0"/>
            <a:t>Vigorous writing is concise. A sentence should contain no unnecessary words, a paragraph no unnecessary sentences, for the same reason that a drawing should have no unnecessary lines and a machine no unnecessary parts. This requires not that the writer make all sentences short, or avoid all detail and treat subjects only in outline, but every word tell.</a:t>
          </a:r>
        </a:p>
      </dgm:t>
    </dgm:pt>
    <dgm:pt modelId="{AB01055C-1E66-41E3-8B21-49FBA572FA77}" type="parTrans" cxnId="{A1D3BC18-1227-45AF-B579-B272470A542C}">
      <dgm:prSet/>
      <dgm:spPr/>
      <dgm:t>
        <a:bodyPr/>
        <a:lstStyle/>
        <a:p>
          <a:endParaRPr lang="en-US"/>
        </a:p>
      </dgm:t>
    </dgm:pt>
    <dgm:pt modelId="{D3FBAC30-6CD5-478F-A288-BA31FD2D3E6C}" type="sibTrans" cxnId="{A1D3BC18-1227-45AF-B579-B272470A542C}">
      <dgm:prSet/>
      <dgm:spPr/>
      <dgm:t>
        <a:bodyPr/>
        <a:lstStyle/>
        <a:p>
          <a:endParaRPr lang="en-US"/>
        </a:p>
      </dgm:t>
    </dgm:pt>
    <dgm:pt modelId="{25040873-22F5-4994-AF65-F0D0F2B232B2}" type="pres">
      <dgm:prSet presAssocID="{6B075450-99DA-45FB-ACE5-79C1A6E59920}" presName="Name0" presStyleCnt="0">
        <dgm:presLayoutVars>
          <dgm:dir/>
          <dgm:animLvl val="lvl"/>
          <dgm:resizeHandles val="exact"/>
        </dgm:presLayoutVars>
      </dgm:prSet>
      <dgm:spPr/>
    </dgm:pt>
    <dgm:pt modelId="{6C5EEA32-1A21-4998-96A5-08F1E1366A4D}" type="pres">
      <dgm:prSet presAssocID="{5AD590EA-FB5D-4339-AB6E-BD89044D0DDB}" presName="linNode" presStyleCnt="0"/>
      <dgm:spPr/>
    </dgm:pt>
    <dgm:pt modelId="{E3B9072D-0367-48B4-B07F-7876E8E7C517}" type="pres">
      <dgm:prSet presAssocID="{5AD590EA-FB5D-4339-AB6E-BD89044D0DDB}" presName="parentText" presStyleLbl="node1" presStyleIdx="0" presStyleCnt="2">
        <dgm:presLayoutVars>
          <dgm:chMax val="1"/>
          <dgm:bulletEnabled val="1"/>
        </dgm:presLayoutVars>
      </dgm:prSet>
      <dgm:spPr/>
    </dgm:pt>
    <dgm:pt modelId="{9A5E6904-41CA-48E7-8EE1-D57DC8FC180C}" type="pres">
      <dgm:prSet presAssocID="{5AD590EA-FB5D-4339-AB6E-BD89044D0DDB}" presName="descendantText" presStyleLbl="alignAccFollowNode1" presStyleIdx="0" presStyleCnt="2">
        <dgm:presLayoutVars>
          <dgm:bulletEnabled val="1"/>
        </dgm:presLayoutVars>
      </dgm:prSet>
      <dgm:spPr/>
    </dgm:pt>
    <dgm:pt modelId="{B77C84F2-B07D-4F31-AC79-9C9B1140114A}" type="pres">
      <dgm:prSet presAssocID="{4BB49EB2-1057-4657-BD0B-E9815B31E7D2}" presName="sp" presStyleCnt="0"/>
      <dgm:spPr/>
    </dgm:pt>
    <dgm:pt modelId="{FED19749-DC30-4221-ABC9-DADC3CC67943}" type="pres">
      <dgm:prSet presAssocID="{506FCDD7-B5E4-491D-9109-46ED317BA067}" presName="linNode" presStyleCnt="0"/>
      <dgm:spPr/>
    </dgm:pt>
    <dgm:pt modelId="{CE670579-4909-45F3-B27B-C020685C0BCF}" type="pres">
      <dgm:prSet presAssocID="{506FCDD7-B5E4-491D-9109-46ED317BA067}" presName="parentText" presStyleLbl="node1" presStyleIdx="1" presStyleCnt="2">
        <dgm:presLayoutVars>
          <dgm:chMax val="1"/>
          <dgm:bulletEnabled val="1"/>
        </dgm:presLayoutVars>
      </dgm:prSet>
      <dgm:spPr/>
    </dgm:pt>
    <dgm:pt modelId="{59F53A2F-5E20-416E-A35E-B9B4638F04A3}" type="pres">
      <dgm:prSet presAssocID="{506FCDD7-B5E4-491D-9109-46ED317BA067}" presName="descendantText" presStyleLbl="alignAccFollowNode1" presStyleIdx="1" presStyleCnt="2">
        <dgm:presLayoutVars>
          <dgm:bulletEnabled val="1"/>
        </dgm:presLayoutVars>
      </dgm:prSet>
      <dgm:spPr/>
    </dgm:pt>
  </dgm:ptLst>
  <dgm:cxnLst>
    <dgm:cxn modelId="{BAAF4B0A-A555-481D-A332-BD17433B27DA}" type="presOf" srcId="{F1E33BBB-FAC7-4342-875E-EAA05E7199BF}" destId="{59F53A2F-5E20-416E-A35E-B9B4638F04A3}" srcOrd="0" destOrd="0" presId="urn:microsoft.com/office/officeart/2005/8/layout/vList5"/>
    <dgm:cxn modelId="{794DAD12-C52A-483C-8750-881657E25535}" type="presOf" srcId="{6B075450-99DA-45FB-ACE5-79C1A6E59920}" destId="{25040873-22F5-4994-AF65-F0D0F2B232B2}" srcOrd="0" destOrd="0" presId="urn:microsoft.com/office/officeart/2005/8/layout/vList5"/>
    <dgm:cxn modelId="{A1D3BC18-1227-45AF-B579-B272470A542C}" srcId="{506FCDD7-B5E4-491D-9109-46ED317BA067}" destId="{F1E33BBB-FAC7-4342-875E-EAA05E7199BF}" srcOrd="0" destOrd="0" parTransId="{AB01055C-1E66-41E3-8B21-49FBA572FA77}" sibTransId="{D3FBAC30-6CD5-478F-A288-BA31FD2D3E6C}"/>
    <dgm:cxn modelId="{5A28E739-0BDB-41FE-B9DD-C14BC12225C0}" type="presOf" srcId="{506FCDD7-B5E4-491D-9109-46ED317BA067}" destId="{CE670579-4909-45F3-B27B-C020685C0BCF}" srcOrd="0" destOrd="0" presId="urn:microsoft.com/office/officeart/2005/8/layout/vList5"/>
    <dgm:cxn modelId="{D51EEC78-EBC6-411F-89D4-506E96B9D9F4}" srcId="{6B075450-99DA-45FB-ACE5-79C1A6E59920}" destId="{5AD590EA-FB5D-4339-AB6E-BD89044D0DDB}" srcOrd="0" destOrd="0" parTransId="{2DB8815E-3E30-4FDD-A09B-1FF282ED1CAD}" sibTransId="{4BB49EB2-1057-4657-BD0B-E9815B31E7D2}"/>
    <dgm:cxn modelId="{9EF0A88A-A11C-4E83-909D-554ACA8D0E25}" srcId="{6B075450-99DA-45FB-ACE5-79C1A6E59920}" destId="{506FCDD7-B5E4-491D-9109-46ED317BA067}" srcOrd="1" destOrd="0" parTransId="{62AD7C31-415D-427A-B46C-E976941D17F7}" sibTransId="{D0C333BF-99F4-4852-B4E5-F14C6A3DC9F3}"/>
    <dgm:cxn modelId="{8E3FCDEB-C46D-4ECD-A01D-93FB762F231F}" type="presOf" srcId="{5AD590EA-FB5D-4339-AB6E-BD89044D0DDB}" destId="{E3B9072D-0367-48B4-B07F-7876E8E7C517}" srcOrd="0" destOrd="0" presId="urn:microsoft.com/office/officeart/2005/8/layout/vList5"/>
    <dgm:cxn modelId="{764192ED-011A-4952-84A3-32EFF5A6D8B8}" srcId="{5AD590EA-FB5D-4339-AB6E-BD89044D0DDB}" destId="{83DA163D-BAC6-44EE-9B59-5D8812CB51B8}" srcOrd="0" destOrd="0" parTransId="{9B19EDA9-4949-4A9E-8BF2-B0C1A03A2FDE}" sibTransId="{00F88006-6F09-4888-9E58-39CAFB57EDED}"/>
    <dgm:cxn modelId="{C9F2AEFA-DC95-4161-8FB2-ACCB61620ACE}" type="presOf" srcId="{83DA163D-BAC6-44EE-9B59-5D8812CB51B8}" destId="{9A5E6904-41CA-48E7-8EE1-D57DC8FC180C}" srcOrd="0" destOrd="0" presId="urn:microsoft.com/office/officeart/2005/8/layout/vList5"/>
    <dgm:cxn modelId="{B551FCAB-2B2F-4121-9CE8-533274BB932D}" type="presParOf" srcId="{25040873-22F5-4994-AF65-F0D0F2B232B2}" destId="{6C5EEA32-1A21-4998-96A5-08F1E1366A4D}" srcOrd="0" destOrd="0" presId="urn:microsoft.com/office/officeart/2005/8/layout/vList5"/>
    <dgm:cxn modelId="{6CFCBD49-CD9C-465A-BA64-1D442816B4E1}" type="presParOf" srcId="{6C5EEA32-1A21-4998-96A5-08F1E1366A4D}" destId="{E3B9072D-0367-48B4-B07F-7876E8E7C517}" srcOrd="0" destOrd="0" presId="urn:microsoft.com/office/officeart/2005/8/layout/vList5"/>
    <dgm:cxn modelId="{16C5E4B0-1697-40D1-9D8E-79A27C74B79B}" type="presParOf" srcId="{6C5EEA32-1A21-4998-96A5-08F1E1366A4D}" destId="{9A5E6904-41CA-48E7-8EE1-D57DC8FC180C}" srcOrd="1" destOrd="0" presId="urn:microsoft.com/office/officeart/2005/8/layout/vList5"/>
    <dgm:cxn modelId="{C82878E5-C18C-46BB-956F-45F6B2AF6FDD}" type="presParOf" srcId="{25040873-22F5-4994-AF65-F0D0F2B232B2}" destId="{B77C84F2-B07D-4F31-AC79-9C9B1140114A}" srcOrd="1" destOrd="0" presId="urn:microsoft.com/office/officeart/2005/8/layout/vList5"/>
    <dgm:cxn modelId="{1817FEBE-1A17-40C5-B17C-638A489F3CF7}" type="presParOf" srcId="{25040873-22F5-4994-AF65-F0D0F2B232B2}" destId="{FED19749-DC30-4221-ABC9-DADC3CC67943}" srcOrd="2" destOrd="0" presId="urn:microsoft.com/office/officeart/2005/8/layout/vList5"/>
    <dgm:cxn modelId="{01F2E8B5-59AD-42B2-A43E-8C558FF7F67E}" type="presParOf" srcId="{FED19749-DC30-4221-ABC9-DADC3CC67943}" destId="{CE670579-4909-45F3-B27B-C020685C0BCF}" srcOrd="0" destOrd="0" presId="urn:microsoft.com/office/officeart/2005/8/layout/vList5"/>
    <dgm:cxn modelId="{E0C35BA4-9C9A-4381-9828-46604C4B48B8}" type="presParOf" srcId="{FED19749-DC30-4221-ABC9-DADC3CC67943}" destId="{59F53A2F-5E20-416E-A35E-B9B4638F04A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36E35-3B81-463A-9F61-2BC677A3EC3D}">
      <dsp:nvSpPr>
        <dsp:cNvPr id="0" name=""/>
        <dsp:cNvSpPr/>
      </dsp:nvSpPr>
      <dsp:spPr>
        <a:xfrm>
          <a:off x="0" y="215707"/>
          <a:ext cx="3726315" cy="2235789"/>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Summary from last week</a:t>
          </a:r>
        </a:p>
      </dsp:txBody>
      <dsp:txXfrm>
        <a:off x="0" y="215707"/>
        <a:ext cx="3726315" cy="2235789"/>
      </dsp:txXfrm>
    </dsp:sp>
    <dsp:sp modelId="{E2C0430B-4AF5-4F4E-89D1-6BD061A207CD}">
      <dsp:nvSpPr>
        <dsp:cNvPr id="0" name=""/>
        <dsp:cNvSpPr/>
      </dsp:nvSpPr>
      <dsp:spPr>
        <a:xfrm>
          <a:off x="4098947" y="215707"/>
          <a:ext cx="3726315" cy="2235789"/>
        </a:xfrm>
        <a:prstGeom prst="rect">
          <a:avLst/>
        </a:prstGeom>
        <a:solidFill>
          <a:schemeClr val="accent2">
            <a:shade val="50000"/>
            <a:hueOff val="96903"/>
            <a:satOff val="11948"/>
            <a:lumOff val="135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Literature: Summary</a:t>
          </a:r>
        </a:p>
      </dsp:txBody>
      <dsp:txXfrm>
        <a:off x="4098947" y="215707"/>
        <a:ext cx="3726315" cy="2235789"/>
      </dsp:txXfrm>
    </dsp:sp>
    <dsp:sp modelId="{58BBD0A4-631D-4EC2-BD12-DA578962C55E}">
      <dsp:nvSpPr>
        <dsp:cNvPr id="0" name=""/>
        <dsp:cNvSpPr/>
      </dsp:nvSpPr>
      <dsp:spPr>
        <a:xfrm>
          <a:off x="8197895" y="215707"/>
          <a:ext cx="3726315" cy="2235789"/>
        </a:xfrm>
        <a:prstGeom prst="rect">
          <a:avLst/>
        </a:prstGeom>
        <a:solidFill>
          <a:schemeClr val="accent2">
            <a:shade val="50000"/>
            <a:hueOff val="193806"/>
            <a:satOff val="23896"/>
            <a:lumOff val="27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Structure of an article</a:t>
          </a:r>
        </a:p>
      </dsp:txBody>
      <dsp:txXfrm>
        <a:off x="8197895" y="215707"/>
        <a:ext cx="3726315" cy="2235789"/>
      </dsp:txXfrm>
    </dsp:sp>
    <dsp:sp modelId="{9153F61B-4607-4CE2-A08C-5724B0363B14}">
      <dsp:nvSpPr>
        <dsp:cNvPr id="0" name=""/>
        <dsp:cNvSpPr/>
      </dsp:nvSpPr>
      <dsp:spPr>
        <a:xfrm>
          <a:off x="0" y="2824128"/>
          <a:ext cx="3726315" cy="2235789"/>
        </a:xfrm>
        <a:prstGeom prst="rect">
          <a:avLst/>
        </a:prstGeom>
        <a:solidFill>
          <a:schemeClr val="accent2">
            <a:shade val="50000"/>
            <a:hueOff val="290709"/>
            <a:satOff val="35844"/>
            <a:lumOff val="40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Citations and references</a:t>
          </a:r>
        </a:p>
      </dsp:txBody>
      <dsp:txXfrm>
        <a:off x="0" y="2824128"/>
        <a:ext cx="3726315" cy="2235789"/>
      </dsp:txXfrm>
    </dsp:sp>
    <dsp:sp modelId="{4DEF5E63-2617-4F98-A52B-E1291AE97C2F}">
      <dsp:nvSpPr>
        <dsp:cNvPr id="0" name=""/>
        <dsp:cNvSpPr/>
      </dsp:nvSpPr>
      <dsp:spPr>
        <a:xfrm>
          <a:off x="4098947" y="2824128"/>
          <a:ext cx="3726315" cy="2235789"/>
        </a:xfrm>
        <a:prstGeom prst="rect">
          <a:avLst/>
        </a:prstGeom>
        <a:solidFill>
          <a:schemeClr val="accent2">
            <a:shade val="50000"/>
            <a:hueOff val="193806"/>
            <a:satOff val="23896"/>
            <a:lumOff val="27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Publication process</a:t>
          </a:r>
        </a:p>
      </dsp:txBody>
      <dsp:txXfrm>
        <a:off x="4098947" y="2824128"/>
        <a:ext cx="3726315" cy="2235789"/>
      </dsp:txXfrm>
    </dsp:sp>
    <dsp:sp modelId="{F1F33A2E-9029-473A-B3F0-EE171586F72D}">
      <dsp:nvSpPr>
        <dsp:cNvPr id="0" name=""/>
        <dsp:cNvSpPr/>
      </dsp:nvSpPr>
      <dsp:spPr>
        <a:xfrm>
          <a:off x="8197895" y="2824128"/>
          <a:ext cx="3726315" cy="2235789"/>
        </a:xfrm>
        <a:prstGeom prst="rect">
          <a:avLst/>
        </a:prstGeom>
        <a:solidFill>
          <a:schemeClr val="accent2">
            <a:shade val="50000"/>
            <a:hueOff val="96903"/>
            <a:satOff val="11948"/>
            <a:lumOff val="135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Writing tips</a:t>
          </a:r>
        </a:p>
      </dsp:txBody>
      <dsp:txXfrm>
        <a:off x="8197895" y="2824128"/>
        <a:ext cx="3726315" cy="2235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98826-33C7-491A-8D15-27270C207C3F}">
      <dsp:nvSpPr>
        <dsp:cNvPr id="0" name=""/>
        <dsp:cNvSpPr/>
      </dsp:nvSpPr>
      <dsp:spPr>
        <a:xfrm>
          <a:off x="894315" y="0"/>
          <a:ext cx="10135579" cy="535260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C5EF4B-4BEA-485F-86A4-C5A100995F0A}">
      <dsp:nvSpPr>
        <dsp:cNvPr id="0" name=""/>
        <dsp:cNvSpPr/>
      </dsp:nvSpPr>
      <dsp:spPr>
        <a:xfrm>
          <a:off x="5967" y="1605782"/>
          <a:ext cx="2870427" cy="21410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Finding and reading relevant articles</a:t>
          </a:r>
        </a:p>
      </dsp:txBody>
      <dsp:txXfrm>
        <a:off x="110484" y="1710299"/>
        <a:ext cx="2661393" cy="1932008"/>
      </dsp:txXfrm>
    </dsp:sp>
    <dsp:sp modelId="{E55304F4-1D92-4D6C-8467-53E2037DCE7B}">
      <dsp:nvSpPr>
        <dsp:cNvPr id="0" name=""/>
        <dsp:cNvSpPr/>
      </dsp:nvSpPr>
      <dsp:spPr>
        <a:xfrm>
          <a:off x="3019917" y="1605782"/>
          <a:ext cx="2870427" cy="21410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Organizing</a:t>
          </a:r>
        </a:p>
        <a:p>
          <a:pPr marL="114300" lvl="1" indent="-114300" algn="l" defTabSz="666750">
            <a:lnSpc>
              <a:spcPct val="90000"/>
            </a:lnSpc>
            <a:spcBef>
              <a:spcPct val="0"/>
            </a:spcBef>
            <a:spcAft>
              <a:spcPct val="15000"/>
            </a:spcAft>
            <a:buChar char="•"/>
          </a:pPr>
          <a:r>
            <a:rPr lang="en-US" sz="1500" kern="1200" dirty="0"/>
            <a:t>Find key areas of knowledge</a:t>
          </a:r>
        </a:p>
        <a:p>
          <a:pPr marL="114300" lvl="1" indent="-114300" algn="l" defTabSz="666750">
            <a:lnSpc>
              <a:spcPct val="90000"/>
            </a:lnSpc>
            <a:spcBef>
              <a:spcPct val="0"/>
            </a:spcBef>
            <a:spcAft>
              <a:spcPct val="15000"/>
            </a:spcAft>
            <a:buChar char="•"/>
          </a:pPr>
          <a:r>
            <a:rPr lang="en-US" sz="1500" kern="1200"/>
            <a:t>Organize </a:t>
          </a:r>
          <a:r>
            <a:rPr lang="en-US" sz="1500" kern="1200" dirty="0"/>
            <a:t>them logically</a:t>
          </a:r>
        </a:p>
        <a:p>
          <a:pPr marL="114300" lvl="1" indent="-114300" algn="l" defTabSz="666750">
            <a:lnSpc>
              <a:spcPct val="90000"/>
            </a:lnSpc>
            <a:spcBef>
              <a:spcPct val="0"/>
            </a:spcBef>
            <a:spcAft>
              <a:spcPct val="15000"/>
            </a:spcAft>
            <a:buChar char="•"/>
          </a:pPr>
          <a:r>
            <a:rPr lang="en-US" sz="1500" kern="1200" dirty="0"/>
            <a:t>Provide transitions between areas</a:t>
          </a:r>
        </a:p>
      </dsp:txBody>
      <dsp:txXfrm>
        <a:off x="3124434" y="1710299"/>
        <a:ext cx="2661393" cy="1932008"/>
      </dsp:txXfrm>
    </dsp:sp>
    <dsp:sp modelId="{73D18762-BB41-4F51-BB2E-272DF7CD8FBB}">
      <dsp:nvSpPr>
        <dsp:cNvPr id="0" name=""/>
        <dsp:cNvSpPr/>
      </dsp:nvSpPr>
      <dsp:spPr>
        <a:xfrm>
          <a:off x="6033866" y="1605782"/>
          <a:ext cx="2870427" cy="21410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Associating papers with areas and summarizing</a:t>
          </a:r>
        </a:p>
        <a:p>
          <a:pPr marL="114300" lvl="1" indent="-114300" algn="l" defTabSz="666750">
            <a:lnSpc>
              <a:spcPct val="90000"/>
            </a:lnSpc>
            <a:spcBef>
              <a:spcPct val="0"/>
            </a:spcBef>
            <a:spcAft>
              <a:spcPct val="15000"/>
            </a:spcAft>
            <a:buChar char="•"/>
          </a:pPr>
          <a:r>
            <a:rPr lang="en-US" sz="1500" kern="1200" dirty="0"/>
            <a:t>Purpose of each paper</a:t>
          </a:r>
        </a:p>
        <a:p>
          <a:pPr marL="114300" lvl="1" indent="-114300" algn="l" defTabSz="666750">
            <a:lnSpc>
              <a:spcPct val="90000"/>
            </a:lnSpc>
            <a:spcBef>
              <a:spcPct val="0"/>
            </a:spcBef>
            <a:spcAft>
              <a:spcPct val="15000"/>
            </a:spcAft>
            <a:buChar char="•"/>
          </a:pPr>
          <a:r>
            <a:rPr lang="en-US" sz="1500" kern="1200" dirty="0"/>
            <a:t>Assumptions</a:t>
          </a:r>
        </a:p>
        <a:p>
          <a:pPr marL="114300" lvl="1" indent="-114300" algn="l" defTabSz="666750">
            <a:lnSpc>
              <a:spcPct val="90000"/>
            </a:lnSpc>
            <a:spcBef>
              <a:spcPct val="0"/>
            </a:spcBef>
            <a:spcAft>
              <a:spcPct val="15000"/>
            </a:spcAft>
            <a:buChar char="•"/>
          </a:pPr>
          <a:r>
            <a:rPr lang="en-US" sz="1500" kern="1200" dirty="0"/>
            <a:t>Main claims</a:t>
          </a:r>
        </a:p>
      </dsp:txBody>
      <dsp:txXfrm>
        <a:off x="6138383" y="1710299"/>
        <a:ext cx="2661393" cy="1932008"/>
      </dsp:txXfrm>
    </dsp:sp>
    <dsp:sp modelId="{799B0D03-BE85-4AEC-A7B2-651A878A6263}">
      <dsp:nvSpPr>
        <dsp:cNvPr id="0" name=""/>
        <dsp:cNvSpPr/>
      </dsp:nvSpPr>
      <dsp:spPr>
        <a:xfrm>
          <a:off x="9047815" y="1605782"/>
          <a:ext cx="2870427" cy="21410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Evaluating</a:t>
          </a:r>
        </a:p>
        <a:p>
          <a:pPr marL="114300" lvl="1" indent="-114300" algn="l" defTabSz="666750">
            <a:lnSpc>
              <a:spcPct val="90000"/>
            </a:lnSpc>
            <a:spcBef>
              <a:spcPct val="0"/>
            </a:spcBef>
            <a:spcAft>
              <a:spcPct val="15000"/>
            </a:spcAft>
            <a:buChar char="•"/>
          </a:pPr>
          <a:r>
            <a:rPr lang="en-US" sz="1500" kern="1200" dirty="0"/>
            <a:t>Identify the gaps in these papers</a:t>
          </a:r>
        </a:p>
        <a:p>
          <a:pPr marL="114300" lvl="1" indent="-114300" algn="l" defTabSz="666750">
            <a:lnSpc>
              <a:spcPct val="90000"/>
            </a:lnSpc>
            <a:spcBef>
              <a:spcPct val="0"/>
            </a:spcBef>
            <a:spcAft>
              <a:spcPct val="15000"/>
            </a:spcAft>
            <a:buChar char="•"/>
          </a:pPr>
          <a:r>
            <a:rPr lang="en-US" sz="1500" kern="1200" dirty="0"/>
            <a:t>How can these papers be applied</a:t>
          </a:r>
        </a:p>
        <a:p>
          <a:pPr marL="114300" lvl="1" indent="-114300" algn="l" defTabSz="666750">
            <a:lnSpc>
              <a:spcPct val="90000"/>
            </a:lnSpc>
            <a:spcBef>
              <a:spcPct val="0"/>
            </a:spcBef>
            <a:spcAft>
              <a:spcPct val="15000"/>
            </a:spcAft>
            <a:buChar char="•"/>
          </a:pPr>
          <a:r>
            <a:rPr lang="en-US" sz="1500" kern="1200" dirty="0"/>
            <a:t>Why do the existing papers demand a new solution?</a:t>
          </a:r>
        </a:p>
      </dsp:txBody>
      <dsp:txXfrm>
        <a:off x="9152332" y="1710299"/>
        <a:ext cx="2661393" cy="1932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2CD7-E183-48B2-8227-56F88B10DB47}">
      <dsp:nvSpPr>
        <dsp:cNvPr id="0" name=""/>
        <dsp:cNvSpPr/>
      </dsp:nvSpPr>
      <dsp:spPr>
        <a:xfrm>
          <a:off x="0" y="659"/>
          <a:ext cx="117065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D182CF-9547-4658-B186-5B33140620DB}">
      <dsp:nvSpPr>
        <dsp:cNvPr id="0" name=""/>
        <dsp:cNvSpPr/>
      </dsp:nvSpPr>
      <dsp:spPr>
        <a:xfrm>
          <a:off x="0" y="659"/>
          <a:ext cx="2341302" cy="1079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Motivation</a:t>
          </a:r>
        </a:p>
      </dsp:txBody>
      <dsp:txXfrm>
        <a:off x="0" y="659"/>
        <a:ext cx="2341302" cy="1079565"/>
      </dsp:txXfrm>
    </dsp:sp>
    <dsp:sp modelId="{F6480E8B-327C-445B-B7B1-9FBBE38D6512}">
      <dsp:nvSpPr>
        <dsp:cNvPr id="0" name=""/>
        <dsp:cNvSpPr/>
      </dsp:nvSpPr>
      <dsp:spPr>
        <a:xfrm>
          <a:off x="2516899" y="49682"/>
          <a:ext cx="9189611" cy="98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dirty="0">
              <a:solidFill>
                <a:schemeClr val="accent6">
                  <a:lumMod val="50000"/>
                </a:schemeClr>
              </a:solidFill>
            </a:rPr>
            <a:t>Why do we care </a:t>
          </a:r>
          <a:r>
            <a:rPr lang="en-US" sz="2700" b="0" i="0" kern="1200" dirty="0"/>
            <a:t>about the problem and the results? </a:t>
          </a:r>
          <a:endParaRPr lang="en-US" sz="2700" kern="1200" dirty="0"/>
        </a:p>
      </dsp:txBody>
      <dsp:txXfrm>
        <a:off x="2516899" y="49682"/>
        <a:ext cx="9189611" cy="980465"/>
      </dsp:txXfrm>
    </dsp:sp>
    <dsp:sp modelId="{71582C0C-B5F7-4A6B-8A44-A78B921B1374}">
      <dsp:nvSpPr>
        <dsp:cNvPr id="0" name=""/>
        <dsp:cNvSpPr/>
      </dsp:nvSpPr>
      <dsp:spPr>
        <a:xfrm>
          <a:off x="2341302" y="1030147"/>
          <a:ext cx="93652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273415-AD7E-405E-985E-7B9464F74366}">
      <dsp:nvSpPr>
        <dsp:cNvPr id="0" name=""/>
        <dsp:cNvSpPr/>
      </dsp:nvSpPr>
      <dsp:spPr>
        <a:xfrm>
          <a:off x="0" y="1080224"/>
          <a:ext cx="117065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F22702-4999-4297-9D40-67F553A50427}">
      <dsp:nvSpPr>
        <dsp:cNvPr id="0" name=""/>
        <dsp:cNvSpPr/>
      </dsp:nvSpPr>
      <dsp:spPr>
        <a:xfrm>
          <a:off x="0" y="1080224"/>
          <a:ext cx="2341302" cy="1079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Problem Statement</a:t>
          </a:r>
        </a:p>
      </dsp:txBody>
      <dsp:txXfrm>
        <a:off x="0" y="1080224"/>
        <a:ext cx="2341302" cy="1079565"/>
      </dsp:txXfrm>
    </dsp:sp>
    <dsp:sp modelId="{254CBD5B-ED27-4138-A8C1-0A9F1A12883A}">
      <dsp:nvSpPr>
        <dsp:cNvPr id="0" name=""/>
        <dsp:cNvSpPr/>
      </dsp:nvSpPr>
      <dsp:spPr>
        <a:xfrm>
          <a:off x="2516899" y="1129248"/>
          <a:ext cx="9189611" cy="98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dirty="0"/>
            <a:t>What </a:t>
          </a:r>
          <a:r>
            <a:rPr lang="en-US" sz="2700" b="0" i="0" kern="1200" dirty="0">
              <a:solidFill>
                <a:schemeClr val="accent6">
                  <a:lumMod val="50000"/>
                </a:schemeClr>
              </a:solidFill>
            </a:rPr>
            <a:t>problem</a:t>
          </a:r>
          <a:r>
            <a:rPr lang="en-US" sz="2700" b="0" i="0" kern="1200" dirty="0"/>
            <a:t> are you trying to solve? What is the </a:t>
          </a:r>
          <a:r>
            <a:rPr lang="en-US" sz="2700" b="0" i="0" kern="1200" dirty="0">
              <a:solidFill>
                <a:schemeClr val="accent6">
                  <a:lumMod val="50000"/>
                </a:schemeClr>
              </a:solidFill>
            </a:rPr>
            <a:t>scope</a:t>
          </a:r>
          <a:r>
            <a:rPr lang="en-US" sz="2700" b="0" i="0" kern="1200" dirty="0"/>
            <a:t> of your work (a generalized approach, or for a specific situation)?</a:t>
          </a:r>
          <a:endParaRPr lang="en-US" sz="2700" kern="1200" dirty="0"/>
        </a:p>
      </dsp:txBody>
      <dsp:txXfrm>
        <a:off x="2516899" y="1129248"/>
        <a:ext cx="9189611" cy="980465"/>
      </dsp:txXfrm>
    </dsp:sp>
    <dsp:sp modelId="{B6077585-035C-473A-AF99-1215F16A4F31}">
      <dsp:nvSpPr>
        <dsp:cNvPr id="0" name=""/>
        <dsp:cNvSpPr/>
      </dsp:nvSpPr>
      <dsp:spPr>
        <a:xfrm>
          <a:off x="2341302" y="2109713"/>
          <a:ext cx="93652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CF0A32-9648-4379-A284-EEBFC4EFAF50}">
      <dsp:nvSpPr>
        <dsp:cNvPr id="0" name=""/>
        <dsp:cNvSpPr/>
      </dsp:nvSpPr>
      <dsp:spPr>
        <a:xfrm>
          <a:off x="0" y="2159790"/>
          <a:ext cx="117065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33743D-D82D-4DF4-8B28-8DB5BEDDEEB9}">
      <dsp:nvSpPr>
        <dsp:cNvPr id="0" name=""/>
        <dsp:cNvSpPr/>
      </dsp:nvSpPr>
      <dsp:spPr>
        <a:xfrm>
          <a:off x="0" y="2159790"/>
          <a:ext cx="2341302" cy="1079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Approach</a:t>
          </a:r>
        </a:p>
      </dsp:txBody>
      <dsp:txXfrm>
        <a:off x="0" y="2159790"/>
        <a:ext cx="2341302" cy="1079565"/>
      </dsp:txXfrm>
    </dsp:sp>
    <dsp:sp modelId="{BC0A3FE9-B301-411A-B4A8-9BDC8A269139}">
      <dsp:nvSpPr>
        <dsp:cNvPr id="0" name=""/>
        <dsp:cNvSpPr/>
      </dsp:nvSpPr>
      <dsp:spPr>
        <a:xfrm>
          <a:off x="2516899" y="2208813"/>
          <a:ext cx="9189611" cy="98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dirty="0">
              <a:solidFill>
                <a:schemeClr val="accent6">
                  <a:lumMod val="50000"/>
                </a:schemeClr>
              </a:solidFill>
            </a:rPr>
            <a:t>How</a:t>
          </a:r>
          <a:r>
            <a:rPr lang="en-US" sz="2700" b="0" i="0" kern="1200" dirty="0"/>
            <a:t> did you go about solving or making progress on the problem?</a:t>
          </a:r>
          <a:endParaRPr lang="en-US" sz="2700" i="0" kern="1200" dirty="0"/>
        </a:p>
      </dsp:txBody>
      <dsp:txXfrm>
        <a:off x="2516899" y="2208813"/>
        <a:ext cx="9189611" cy="980465"/>
      </dsp:txXfrm>
    </dsp:sp>
    <dsp:sp modelId="{20CE14E0-17FF-4AFA-8155-3F00D333EA7C}">
      <dsp:nvSpPr>
        <dsp:cNvPr id="0" name=""/>
        <dsp:cNvSpPr/>
      </dsp:nvSpPr>
      <dsp:spPr>
        <a:xfrm>
          <a:off x="2341302" y="3189278"/>
          <a:ext cx="93652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052C49-C536-49DC-AF98-66467510999A}">
      <dsp:nvSpPr>
        <dsp:cNvPr id="0" name=""/>
        <dsp:cNvSpPr/>
      </dsp:nvSpPr>
      <dsp:spPr>
        <a:xfrm>
          <a:off x="0" y="3239356"/>
          <a:ext cx="117065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F8E2B-EFBC-4631-B192-A2412C5F0306}">
      <dsp:nvSpPr>
        <dsp:cNvPr id="0" name=""/>
        <dsp:cNvSpPr/>
      </dsp:nvSpPr>
      <dsp:spPr>
        <a:xfrm>
          <a:off x="0" y="3239356"/>
          <a:ext cx="2341302" cy="1079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Results</a:t>
          </a:r>
        </a:p>
      </dsp:txBody>
      <dsp:txXfrm>
        <a:off x="0" y="3239356"/>
        <a:ext cx="2341302" cy="1079565"/>
      </dsp:txXfrm>
    </dsp:sp>
    <dsp:sp modelId="{5EA5D3BB-1B85-4672-92C1-A2F2E2B53AA6}">
      <dsp:nvSpPr>
        <dsp:cNvPr id="0" name=""/>
        <dsp:cNvSpPr/>
      </dsp:nvSpPr>
      <dsp:spPr>
        <a:xfrm>
          <a:off x="2516899" y="3288379"/>
          <a:ext cx="9189611" cy="98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dirty="0"/>
            <a:t>What's the answer? </a:t>
          </a:r>
          <a:endParaRPr lang="en-US" sz="2700" i="0" kern="1200" dirty="0"/>
        </a:p>
      </dsp:txBody>
      <dsp:txXfrm>
        <a:off x="2516899" y="3288379"/>
        <a:ext cx="9189611" cy="980465"/>
      </dsp:txXfrm>
    </dsp:sp>
    <dsp:sp modelId="{742F0D27-6CCB-4C40-9387-B68760030AE6}">
      <dsp:nvSpPr>
        <dsp:cNvPr id="0" name=""/>
        <dsp:cNvSpPr/>
      </dsp:nvSpPr>
      <dsp:spPr>
        <a:xfrm>
          <a:off x="2341302" y="4268844"/>
          <a:ext cx="93652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5C82E-A5A3-4D0C-9AAB-FC20CF48834D}">
      <dsp:nvSpPr>
        <dsp:cNvPr id="0" name=""/>
        <dsp:cNvSpPr/>
      </dsp:nvSpPr>
      <dsp:spPr>
        <a:xfrm>
          <a:off x="0" y="4318922"/>
          <a:ext cx="117065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8AC760-2CCA-4353-A75F-F506AF42A324}">
      <dsp:nvSpPr>
        <dsp:cNvPr id="0" name=""/>
        <dsp:cNvSpPr/>
      </dsp:nvSpPr>
      <dsp:spPr>
        <a:xfrm>
          <a:off x="0" y="4318922"/>
          <a:ext cx="2341302" cy="1079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Conclusion</a:t>
          </a:r>
        </a:p>
      </dsp:txBody>
      <dsp:txXfrm>
        <a:off x="0" y="4318922"/>
        <a:ext cx="2341302" cy="1079565"/>
      </dsp:txXfrm>
    </dsp:sp>
    <dsp:sp modelId="{EAC4BD40-A8F9-4E1B-83D0-928C37EC768B}">
      <dsp:nvSpPr>
        <dsp:cNvPr id="0" name=""/>
        <dsp:cNvSpPr/>
      </dsp:nvSpPr>
      <dsp:spPr>
        <a:xfrm>
          <a:off x="2516899" y="4367945"/>
          <a:ext cx="9189611" cy="98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dirty="0"/>
            <a:t>What are the implications of your answer? </a:t>
          </a:r>
          <a:endParaRPr lang="en-US" sz="2700" i="0" kern="1200" dirty="0"/>
        </a:p>
      </dsp:txBody>
      <dsp:txXfrm>
        <a:off x="2516899" y="4367945"/>
        <a:ext cx="9189611" cy="980465"/>
      </dsp:txXfrm>
    </dsp:sp>
    <dsp:sp modelId="{064EA37A-CEE0-4C5C-98B2-D68DB23F783E}">
      <dsp:nvSpPr>
        <dsp:cNvPr id="0" name=""/>
        <dsp:cNvSpPr/>
      </dsp:nvSpPr>
      <dsp:spPr>
        <a:xfrm>
          <a:off x="2341302" y="5348410"/>
          <a:ext cx="93652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3827D-8D64-4708-8AB8-62AAE6F6BEB9}">
      <dsp:nvSpPr>
        <dsp:cNvPr id="0" name=""/>
        <dsp:cNvSpPr/>
      </dsp:nvSpPr>
      <dsp:spPr>
        <a:xfrm>
          <a:off x="894315" y="0"/>
          <a:ext cx="10135579" cy="527562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0EB0D-A54F-4498-8825-98838C132615}">
      <dsp:nvSpPr>
        <dsp:cNvPr id="0" name=""/>
        <dsp:cNvSpPr/>
      </dsp:nvSpPr>
      <dsp:spPr>
        <a:xfrm>
          <a:off x="404072" y="1582687"/>
          <a:ext cx="3577263" cy="2110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Yourself (many times)</a:t>
          </a:r>
        </a:p>
      </dsp:txBody>
      <dsp:txXfrm>
        <a:off x="507086" y="1685701"/>
        <a:ext cx="3371235" cy="1904222"/>
      </dsp:txXfrm>
    </dsp:sp>
    <dsp:sp modelId="{047E8633-22A4-4E52-BED4-658A6E13B854}">
      <dsp:nvSpPr>
        <dsp:cNvPr id="0" name=""/>
        <dsp:cNvSpPr/>
      </dsp:nvSpPr>
      <dsp:spPr>
        <a:xfrm>
          <a:off x="4173473" y="1582687"/>
          <a:ext cx="3577263" cy="2110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Others (expert, a general reader in the field, a non-field reader)</a:t>
          </a:r>
        </a:p>
      </dsp:txBody>
      <dsp:txXfrm>
        <a:off x="4276487" y="1685701"/>
        <a:ext cx="3371235" cy="1904222"/>
      </dsp:txXfrm>
    </dsp:sp>
    <dsp:sp modelId="{B598D5D3-CC22-4E7A-9CCA-8601823D990F}">
      <dsp:nvSpPr>
        <dsp:cNvPr id="0" name=""/>
        <dsp:cNvSpPr/>
      </dsp:nvSpPr>
      <dsp:spPr>
        <a:xfrm>
          <a:off x="7942875" y="1582687"/>
          <a:ext cx="3577263" cy="2110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Revise again</a:t>
          </a:r>
        </a:p>
      </dsp:txBody>
      <dsp:txXfrm>
        <a:off x="8045889" y="1685701"/>
        <a:ext cx="3371235" cy="19042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8A81E-C266-4A39-8833-927886E7DCCD}">
      <dsp:nvSpPr>
        <dsp:cNvPr id="0" name=""/>
        <dsp:cNvSpPr/>
      </dsp:nvSpPr>
      <dsp:spPr>
        <a:xfrm>
          <a:off x="874658" y="0"/>
          <a:ext cx="9912798" cy="533165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496AD-4DFB-41EB-A5BA-75BD98F49418}">
      <dsp:nvSpPr>
        <dsp:cNvPr id="0" name=""/>
        <dsp:cNvSpPr/>
      </dsp:nvSpPr>
      <dsp:spPr>
        <a:xfrm>
          <a:off x="3203" y="1599496"/>
          <a:ext cx="1864913" cy="21326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Editor Assigns the Submission to an Associate Editor</a:t>
          </a:r>
        </a:p>
      </dsp:txBody>
      <dsp:txXfrm>
        <a:off x="94241" y="1690534"/>
        <a:ext cx="1682837" cy="1950586"/>
      </dsp:txXfrm>
    </dsp:sp>
    <dsp:sp modelId="{91B5406A-EAC5-4E36-B436-A601570DD158}">
      <dsp:nvSpPr>
        <dsp:cNvPr id="0" name=""/>
        <dsp:cNvSpPr/>
      </dsp:nvSpPr>
      <dsp:spPr>
        <a:xfrm>
          <a:off x="1961362" y="1599496"/>
          <a:ext cx="1864913" cy="213266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Associate Editor Assigns Reviewers</a:t>
          </a:r>
        </a:p>
      </dsp:txBody>
      <dsp:txXfrm>
        <a:off x="2052400" y="1690534"/>
        <a:ext cx="1682837" cy="1950586"/>
      </dsp:txXfrm>
    </dsp:sp>
    <dsp:sp modelId="{3C5F743C-0CAF-4B32-8C11-B818FD530CA9}">
      <dsp:nvSpPr>
        <dsp:cNvPr id="0" name=""/>
        <dsp:cNvSpPr/>
      </dsp:nvSpPr>
      <dsp:spPr>
        <a:xfrm>
          <a:off x="3919521" y="1599496"/>
          <a:ext cx="1864913" cy="213266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Reviewers Review the Paper</a:t>
          </a:r>
        </a:p>
      </dsp:txBody>
      <dsp:txXfrm>
        <a:off x="4010559" y="1690534"/>
        <a:ext cx="1682837" cy="1950586"/>
      </dsp:txXfrm>
    </dsp:sp>
    <dsp:sp modelId="{48BA01EA-D4E3-4C67-A158-543E7CC444BB}">
      <dsp:nvSpPr>
        <dsp:cNvPr id="0" name=""/>
        <dsp:cNvSpPr/>
      </dsp:nvSpPr>
      <dsp:spPr>
        <a:xfrm>
          <a:off x="5877680" y="1599496"/>
          <a:ext cx="1864913" cy="213266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Associate Editor Receives Reviews and Confidential Reviews</a:t>
          </a:r>
        </a:p>
      </dsp:txBody>
      <dsp:txXfrm>
        <a:off x="5968718" y="1690534"/>
        <a:ext cx="1682837" cy="1950586"/>
      </dsp:txXfrm>
    </dsp:sp>
    <dsp:sp modelId="{6B3FA433-A284-48C8-BFA0-2CE2541C91E3}">
      <dsp:nvSpPr>
        <dsp:cNvPr id="0" name=""/>
        <dsp:cNvSpPr/>
      </dsp:nvSpPr>
      <dsp:spPr>
        <a:xfrm>
          <a:off x="7835840" y="1599496"/>
          <a:ext cx="1864913" cy="213266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Associate Editor Makes the Decision to Accept, Major Revisions, or  Reject</a:t>
          </a:r>
        </a:p>
      </dsp:txBody>
      <dsp:txXfrm>
        <a:off x="7926878" y="1690534"/>
        <a:ext cx="1682837" cy="1950586"/>
      </dsp:txXfrm>
    </dsp:sp>
    <dsp:sp modelId="{8766E8DC-4EFC-4C6E-A4DE-281D2B8C0894}">
      <dsp:nvSpPr>
        <dsp:cNvPr id="0" name=""/>
        <dsp:cNvSpPr/>
      </dsp:nvSpPr>
      <dsp:spPr>
        <a:xfrm>
          <a:off x="9793999" y="1599496"/>
          <a:ext cx="1864913" cy="21326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Editor Communicates the Decision</a:t>
          </a:r>
        </a:p>
      </dsp:txBody>
      <dsp:txXfrm>
        <a:off x="9885037" y="1690534"/>
        <a:ext cx="1682837" cy="1950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EC2E8-4068-4682-AA73-76E704A20B1B}">
      <dsp:nvSpPr>
        <dsp:cNvPr id="0" name=""/>
        <dsp:cNvSpPr/>
      </dsp:nvSpPr>
      <dsp:spPr>
        <a:xfrm rot="5400000">
          <a:off x="4823214" y="-1907896"/>
          <a:ext cx="924034" cy="4974336"/>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rtl="0">
            <a:lnSpc>
              <a:spcPct val="90000"/>
            </a:lnSpc>
            <a:spcBef>
              <a:spcPct val="0"/>
            </a:spcBef>
            <a:spcAft>
              <a:spcPct val="15000"/>
            </a:spcAft>
            <a:buChar char="•"/>
          </a:pPr>
          <a:r>
            <a:rPr lang="en-US" sz="2600" kern="1200" dirty="0"/>
            <a:t>Reviewers are hidden from authors</a:t>
          </a:r>
        </a:p>
      </dsp:txBody>
      <dsp:txXfrm rot="-5400000">
        <a:off x="2798063" y="162363"/>
        <a:ext cx="4929228" cy="833818"/>
      </dsp:txXfrm>
    </dsp:sp>
    <dsp:sp modelId="{C6BAEAFB-D279-4A74-8076-E9728191558A}">
      <dsp:nvSpPr>
        <dsp:cNvPr id="0" name=""/>
        <dsp:cNvSpPr/>
      </dsp:nvSpPr>
      <dsp:spPr>
        <a:xfrm>
          <a:off x="0" y="1750"/>
          <a:ext cx="2798064" cy="115504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dirty="0"/>
            <a:t>Single-Blind Review</a:t>
          </a:r>
        </a:p>
      </dsp:txBody>
      <dsp:txXfrm>
        <a:off x="56385" y="58135"/>
        <a:ext cx="2685294" cy="1042272"/>
      </dsp:txXfrm>
    </dsp:sp>
    <dsp:sp modelId="{E582CCE4-C126-4CCB-8F4E-30BB243DC3BF}">
      <dsp:nvSpPr>
        <dsp:cNvPr id="0" name=""/>
        <dsp:cNvSpPr/>
      </dsp:nvSpPr>
      <dsp:spPr>
        <a:xfrm rot="5400000">
          <a:off x="4823214" y="-695102"/>
          <a:ext cx="924034" cy="4974336"/>
        </a:xfrm>
        <a:prstGeom prst="round2SameRect">
          <a:avLst/>
        </a:prstGeom>
        <a:solidFill>
          <a:schemeClr val="accent4">
            <a:tint val="40000"/>
            <a:alpha val="90000"/>
            <a:hueOff val="-4352041"/>
            <a:satOff val="28525"/>
            <a:lumOff val="1219"/>
            <a:alphaOff val="0"/>
          </a:schemeClr>
        </a:solidFill>
        <a:ln w="12700" cap="flat" cmpd="sng" algn="ctr">
          <a:solidFill>
            <a:schemeClr val="accent4">
              <a:tint val="40000"/>
              <a:alpha val="90000"/>
              <a:hueOff val="-4352041"/>
              <a:satOff val="28525"/>
              <a:lumOff val="12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rtl="0">
            <a:lnSpc>
              <a:spcPct val="90000"/>
            </a:lnSpc>
            <a:spcBef>
              <a:spcPct val="0"/>
            </a:spcBef>
            <a:spcAft>
              <a:spcPct val="15000"/>
            </a:spcAft>
            <a:buChar char="•"/>
          </a:pPr>
          <a:r>
            <a:rPr lang="en-US" sz="2600" kern="1200" dirty="0"/>
            <a:t>Both reviewers and authors remain anonymous.</a:t>
          </a:r>
        </a:p>
      </dsp:txBody>
      <dsp:txXfrm rot="-5400000">
        <a:off x="2798063" y="1375157"/>
        <a:ext cx="4929228" cy="833818"/>
      </dsp:txXfrm>
    </dsp:sp>
    <dsp:sp modelId="{A43C3CA5-90E2-4BD5-94E2-04A4E3A3BF36}">
      <dsp:nvSpPr>
        <dsp:cNvPr id="0" name=""/>
        <dsp:cNvSpPr/>
      </dsp:nvSpPr>
      <dsp:spPr>
        <a:xfrm>
          <a:off x="0" y="1214544"/>
          <a:ext cx="2798064" cy="1155042"/>
        </a:xfrm>
        <a:prstGeom prst="roundRect">
          <a:avLst/>
        </a:prstGeom>
        <a:solidFill>
          <a:schemeClr val="accent4">
            <a:hueOff val="-4135930"/>
            <a:satOff val="23223"/>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dirty="0"/>
            <a:t>Double-Blind Review: </a:t>
          </a:r>
        </a:p>
      </dsp:txBody>
      <dsp:txXfrm>
        <a:off x="56385" y="1270929"/>
        <a:ext cx="2685294" cy="1042272"/>
      </dsp:txXfrm>
    </dsp:sp>
    <dsp:sp modelId="{B42F943B-E8D4-437C-93F2-F07C7A69D74C}">
      <dsp:nvSpPr>
        <dsp:cNvPr id="0" name=""/>
        <dsp:cNvSpPr/>
      </dsp:nvSpPr>
      <dsp:spPr>
        <a:xfrm rot="5400000">
          <a:off x="4823214" y="517692"/>
          <a:ext cx="924034" cy="4974336"/>
        </a:xfrm>
        <a:prstGeom prst="round2SameRect">
          <a:avLst/>
        </a:prstGeom>
        <a:solidFill>
          <a:schemeClr val="accent4">
            <a:tint val="40000"/>
            <a:alpha val="90000"/>
            <a:hueOff val="-8704081"/>
            <a:satOff val="57049"/>
            <a:lumOff val="2439"/>
            <a:alphaOff val="0"/>
          </a:schemeClr>
        </a:solidFill>
        <a:ln w="12700" cap="flat" cmpd="sng" algn="ctr">
          <a:solidFill>
            <a:schemeClr val="accent4">
              <a:tint val="40000"/>
              <a:alpha val="90000"/>
              <a:hueOff val="-8704081"/>
              <a:satOff val="57049"/>
              <a:lumOff val="2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rtl="0">
            <a:lnSpc>
              <a:spcPct val="90000"/>
            </a:lnSpc>
            <a:spcBef>
              <a:spcPct val="0"/>
            </a:spcBef>
            <a:spcAft>
              <a:spcPct val="15000"/>
            </a:spcAft>
            <a:buChar char="•"/>
          </a:pPr>
          <a:r>
            <a:rPr lang="en-US" sz="2600" kern="1200" dirty="0"/>
            <a:t>Reviewers and authors are known to each other.</a:t>
          </a:r>
        </a:p>
      </dsp:txBody>
      <dsp:txXfrm rot="-5400000">
        <a:off x="2798063" y="2587951"/>
        <a:ext cx="4929228" cy="833818"/>
      </dsp:txXfrm>
    </dsp:sp>
    <dsp:sp modelId="{EC2BD2D8-CA3A-4A86-B27F-91B816DA4217}">
      <dsp:nvSpPr>
        <dsp:cNvPr id="0" name=""/>
        <dsp:cNvSpPr/>
      </dsp:nvSpPr>
      <dsp:spPr>
        <a:xfrm>
          <a:off x="0" y="2427339"/>
          <a:ext cx="2798064" cy="1155042"/>
        </a:xfrm>
        <a:prstGeom prst="roundRect">
          <a:avLst/>
        </a:prstGeom>
        <a:solidFill>
          <a:schemeClr val="accent4">
            <a:hueOff val="-8271860"/>
            <a:satOff val="46445"/>
            <a:lumOff val="-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dirty="0"/>
            <a:t>Open Review</a:t>
          </a:r>
        </a:p>
      </dsp:txBody>
      <dsp:txXfrm>
        <a:off x="56385" y="2483724"/>
        <a:ext cx="2685294" cy="10422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5A813-85B2-4DCE-BA8C-879BC1BEC54A}">
      <dsp:nvSpPr>
        <dsp:cNvPr id="0" name=""/>
        <dsp:cNvSpPr/>
      </dsp:nvSpPr>
      <dsp:spPr>
        <a:xfrm rot="5400000">
          <a:off x="7385027" y="-2980467"/>
          <a:ext cx="1261364" cy="7544197"/>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Contrast: a love letter. Planning must be a deliberate prelude to writing.</a:t>
          </a:r>
        </a:p>
        <a:p>
          <a:pPr marL="171450" lvl="1" indent="-171450" algn="l" defTabSz="711200">
            <a:lnSpc>
              <a:spcPct val="90000"/>
            </a:lnSpc>
            <a:spcBef>
              <a:spcPct val="0"/>
            </a:spcBef>
            <a:spcAft>
              <a:spcPct val="15000"/>
            </a:spcAft>
            <a:buChar char="•"/>
          </a:pPr>
          <a:r>
            <a:rPr lang="en-US" sz="1600" kern="1200" dirty="0"/>
            <a:t>Start from a skeleton. Then fill in the text. </a:t>
          </a:r>
        </a:p>
      </dsp:txBody>
      <dsp:txXfrm rot="-5400000">
        <a:off x="4243611" y="222524"/>
        <a:ext cx="7482622" cy="1138214"/>
      </dsp:txXfrm>
    </dsp:sp>
    <dsp:sp modelId="{22BAA674-54AE-4702-9AE8-D4F8D6695362}">
      <dsp:nvSpPr>
        <dsp:cNvPr id="0" name=""/>
        <dsp:cNvSpPr/>
      </dsp:nvSpPr>
      <dsp:spPr>
        <a:xfrm>
          <a:off x="0" y="3278"/>
          <a:ext cx="4243610" cy="157670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12. Choose a suitable design and hold to it.</a:t>
          </a:r>
        </a:p>
      </dsp:txBody>
      <dsp:txXfrm>
        <a:off x="76968" y="80246"/>
        <a:ext cx="4089674" cy="1422769"/>
      </dsp:txXfrm>
    </dsp:sp>
    <dsp:sp modelId="{988AA41A-F724-481F-ADB9-C7C564E9A124}">
      <dsp:nvSpPr>
        <dsp:cNvPr id="0" name=""/>
        <dsp:cNvSpPr/>
      </dsp:nvSpPr>
      <dsp:spPr>
        <a:xfrm rot="5400000">
          <a:off x="7385027" y="-1324926"/>
          <a:ext cx="1261364" cy="7544197"/>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1600" kern="1200">
              <a:latin typeface="Calibri" panose="020F0502020204030204"/>
              <a:ea typeface="+mn-ea"/>
              <a:cs typeface="+mn-cs"/>
            </a:rPr>
            <a:t>Firs sentence in the topic. It also a sentence of transition.</a:t>
          </a:r>
          <a:endParaRPr lang="en-US" sz="1600" kern="1200" dirty="0">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1600" kern="1200" dirty="0">
              <a:latin typeface="Calibri" panose="020F0502020204030204"/>
              <a:ea typeface="+mn-ea"/>
              <a:cs typeface="+mn-cs"/>
            </a:rPr>
            <a:t>Carefully choose the order of sentence within.</a:t>
          </a:r>
        </a:p>
        <a:p>
          <a:pPr marL="228600" lvl="1" indent="-228600" algn="l" defTabSz="889000">
            <a:lnSpc>
              <a:spcPct val="90000"/>
            </a:lnSpc>
            <a:spcBef>
              <a:spcPct val="0"/>
            </a:spcBef>
            <a:spcAft>
              <a:spcPct val="15000"/>
            </a:spcAft>
            <a:buChar char="•"/>
          </a:pPr>
          <a:r>
            <a:rPr lang="en-US" sz="1600" kern="1200" dirty="0">
              <a:latin typeface="Calibri" panose="020F0502020204030204"/>
              <a:ea typeface="+mn-ea"/>
              <a:cs typeface="+mn-cs"/>
            </a:rPr>
            <a:t>Last sentence is the conclusion.</a:t>
          </a:r>
        </a:p>
      </dsp:txBody>
      <dsp:txXfrm rot="-5400000">
        <a:off x="4243611" y="1878065"/>
        <a:ext cx="7482622" cy="1138214"/>
      </dsp:txXfrm>
    </dsp:sp>
    <dsp:sp modelId="{5CB84795-2AD3-4D3A-A0F6-A58246765A96}">
      <dsp:nvSpPr>
        <dsp:cNvPr id="0" name=""/>
        <dsp:cNvSpPr/>
      </dsp:nvSpPr>
      <dsp:spPr>
        <a:xfrm>
          <a:off x="0" y="1658819"/>
          <a:ext cx="4243610" cy="157670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13. Make the paragraph the unit of composition</a:t>
          </a:r>
        </a:p>
      </dsp:txBody>
      <dsp:txXfrm>
        <a:off x="76968" y="1735787"/>
        <a:ext cx="4089674" cy="1422769"/>
      </dsp:txXfrm>
    </dsp:sp>
    <dsp:sp modelId="{6B08EBA4-EDED-4302-9010-0C3E26CE4D97}">
      <dsp:nvSpPr>
        <dsp:cNvPr id="0" name=""/>
        <dsp:cNvSpPr/>
      </dsp:nvSpPr>
      <dsp:spPr>
        <a:xfrm rot="5400000">
          <a:off x="7385027" y="330615"/>
          <a:ext cx="1261364" cy="7544197"/>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anose="020F0502020204030204"/>
              <a:ea typeface="+mn-ea"/>
              <a:cs typeface="+mn-cs"/>
            </a:rPr>
            <a:t>The active voice is usually more direct and vigorous than the passive.</a:t>
          </a:r>
        </a:p>
      </dsp:txBody>
      <dsp:txXfrm rot="-5400000">
        <a:off x="4243611" y="3533607"/>
        <a:ext cx="7482622" cy="1138214"/>
      </dsp:txXfrm>
    </dsp:sp>
    <dsp:sp modelId="{A6BA4AC0-2E65-46C9-8E1C-BB8B8B0CE678}">
      <dsp:nvSpPr>
        <dsp:cNvPr id="0" name=""/>
        <dsp:cNvSpPr/>
      </dsp:nvSpPr>
      <dsp:spPr>
        <a:xfrm>
          <a:off x="0" y="3314360"/>
          <a:ext cx="4243610" cy="157670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14. </a:t>
          </a:r>
          <a:r>
            <a:rPr lang="en-US" sz="1600" kern="1200" dirty="0">
              <a:latin typeface="Arial" pitchFamily="34" charset="0"/>
              <a:cs typeface="Arial" pitchFamily="34" charset="0"/>
            </a:rPr>
            <a:t>Use the active voice</a:t>
          </a:r>
          <a:endParaRPr lang="en-US" sz="1600" kern="1200" dirty="0"/>
        </a:p>
      </dsp:txBody>
      <dsp:txXfrm>
        <a:off x="76968" y="3391328"/>
        <a:ext cx="4089674" cy="1422769"/>
      </dsp:txXfrm>
    </dsp:sp>
    <dsp:sp modelId="{40060422-05EC-4CB7-934F-A28D66BAB47F}">
      <dsp:nvSpPr>
        <dsp:cNvPr id="0" name=""/>
        <dsp:cNvSpPr/>
      </dsp:nvSpPr>
      <dsp:spPr>
        <a:xfrm rot="5400000">
          <a:off x="7385027" y="1986156"/>
          <a:ext cx="1261364" cy="7544197"/>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Make definite assertions. Avoid tame, colorless, hesitating, noncommittal language. </a:t>
          </a:r>
        </a:p>
        <a:p>
          <a:pPr marL="171450" lvl="1" indent="-171450" algn="l" defTabSz="711200">
            <a:lnSpc>
              <a:spcPct val="90000"/>
            </a:lnSpc>
            <a:spcBef>
              <a:spcPct val="0"/>
            </a:spcBef>
            <a:spcAft>
              <a:spcPct val="15000"/>
            </a:spcAft>
            <a:buChar char="•"/>
          </a:pPr>
          <a:r>
            <a:rPr lang="en-US" sz="1600" kern="1200" dirty="0"/>
            <a:t>Use the word not as a means of denial or in antithesis, never as a means of evasion.</a:t>
          </a:r>
        </a:p>
      </dsp:txBody>
      <dsp:txXfrm rot="-5400000">
        <a:off x="4243611" y="5189148"/>
        <a:ext cx="7482622" cy="1138214"/>
      </dsp:txXfrm>
    </dsp:sp>
    <dsp:sp modelId="{4631A929-7EA8-446D-9A25-E52C22D446B2}">
      <dsp:nvSpPr>
        <dsp:cNvPr id="0" name=""/>
        <dsp:cNvSpPr/>
      </dsp:nvSpPr>
      <dsp:spPr>
        <a:xfrm>
          <a:off x="0" y="4969901"/>
          <a:ext cx="4243610" cy="157670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itchFamily="34" charset="0"/>
              <a:cs typeface="Arial" pitchFamily="34" charset="0"/>
            </a:rPr>
            <a:t>15. Put statements in positive form</a:t>
          </a:r>
          <a:endParaRPr lang="en-US" sz="1600" kern="1200" dirty="0"/>
        </a:p>
      </dsp:txBody>
      <dsp:txXfrm>
        <a:off x="76968" y="5046869"/>
        <a:ext cx="4089674" cy="14227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E6904-41CA-48E7-8EE1-D57DC8FC180C}">
      <dsp:nvSpPr>
        <dsp:cNvPr id="0" name=""/>
        <dsp:cNvSpPr/>
      </dsp:nvSpPr>
      <dsp:spPr>
        <a:xfrm rot="5400000">
          <a:off x="6737714" y="-2174524"/>
          <a:ext cx="2555990" cy="7544197"/>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Prefer the specific to the general, the definite to the vague, the concrete to the abstract.</a:t>
          </a:r>
        </a:p>
      </dsp:txBody>
      <dsp:txXfrm rot="-5400000">
        <a:off x="4243611" y="444352"/>
        <a:ext cx="7419424" cy="2306444"/>
      </dsp:txXfrm>
    </dsp:sp>
    <dsp:sp modelId="{E3B9072D-0367-48B4-B07F-7876E8E7C517}">
      <dsp:nvSpPr>
        <dsp:cNvPr id="0" name=""/>
        <dsp:cNvSpPr/>
      </dsp:nvSpPr>
      <dsp:spPr>
        <a:xfrm>
          <a:off x="0" y="79"/>
          <a:ext cx="4243610" cy="319498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itchFamily="34" charset="0"/>
              <a:cs typeface="Arial" pitchFamily="34" charset="0"/>
            </a:rPr>
            <a:t>16. Use definite, specific, concrete language</a:t>
          </a:r>
          <a:endParaRPr lang="en-US" sz="1600" kern="1200" dirty="0"/>
        </a:p>
      </dsp:txBody>
      <dsp:txXfrm>
        <a:off x="155966" y="156045"/>
        <a:ext cx="3931678" cy="2883056"/>
      </dsp:txXfrm>
    </dsp:sp>
    <dsp:sp modelId="{59F53A2F-5E20-416E-A35E-B9B4638F04A3}">
      <dsp:nvSpPr>
        <dsp:cNvPr id="0" name=""/>
        <dsp:cNvSpPr/>
      </dsp:nvSpPr>
      <dsp:spPr>
        <a:xfrm rot="5400000">
          <a:off x="6737714" y="1180213"/>
          <a:ext cx="2555990" cy="7544197"/>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Vigorous writing is concise. A sentence should contain no unnecessary words, a paragraph no unnecessary sentences, for the same reason that a drawing should have no unnecessary lines and a machine no unnecessary parts. This requires not that the writer make all sentences short, or avoid all detail and treat subjects only in outline, but every word tell.</a:t>
          </a:r>
        </a:p>
      </dsp:txBody>
      <dsp:txXfrm rot="-5400000">
        <a:off x="4243611" y="3799090"/>
        <a:ext cx="7419424" cy="2306444"/>
      </dsp:txXfrm>
    </dsp:sp>
    <dsp:sp modelId="{CE670579-4909-45F3-B27B-C020685C0BCF}">
      <dsp:nvSpPr>
        <dsp:cNvPr id="0" name=""/>
        <dsp:cNvSpPr/>
      </dsp:nvSpPr>
      <dsp:spPr>
        <a:xfrm>
          <a:off x="0" y="3354817"/>
          <a:ext cx="4243610" cy="319498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17. Omit needless words</a:t>
          </a:r>
        </a:p>
      </dsp:txBody>
      <dsp:txXfrm>
        <a:off x="155966" y="3510783"/>
        <a:ext cx="3931678" cy="28830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6701" units="1/cm"/>
          <inkml:channelProperty channel="T" name="resolution" value="1" units="1/dev"/>
        </inkml:channelProperties>
      </inkml:inkSource>
      <inkml:timestamp xml:id="ts0" timeString="2020-10-09T09:36:56.790"/>
    </inkml:context>
    <inkml:brush xml:id="br0">
      <inkml:brushProperty name="width" value="0.05292" units="cm"/>
      <inkml:brushProperty name="height" value="0.05292" units="cm"/>
      <inkml:brushProperty name="color" value="#FF0000"/>
    </inkml:brush>
  </inkml:definitions>
  <inkml:trace contextRef="#ctx0" brushRef="#br0">10244 8037 0,'50'0'94,"24"0"-94,-24 0 15,49 0-15,-24 0 16,24 0-16,50 0 16,-50 0-16,25 0 15,-25 0-15,-24 0 16,-1 0-16,-24 0 15,-1 0-15,1 0 16,-1 0 0,-24 0-1,50 0 1,-26 0-16,26 0 16,24 0-16,0 0 15,25 0-15,-25 0 16,1 0-16,-26 0 15,0 0-15,-24 0 16,0 0 0,-26 0-1,1 0 1,0 0-16,0 0 16,0 0-1,-1 0 1</inkml:trace>
  <inkml:trace contextRef="#ctx0" brushRef="#br0" timeOffset="10135.08">18604 7813 0,'24'0'63,"1"0"-63,25 0 16,-25 0-16,24 0 15,1 0-15,74 0 16,-25 0-1,50 0-15,24 0 16,-73 0-16,24 0 16,-50 0-16,1 0 15,-1 0-15,-49 0 16,49 0-16,25 0 16,50 0-16,50 0 15,-1 0-15,25 0 16,1 0-16,-26 0 15,0 0-15,-24 0 16,-25 0-16,-25 0 16,-25 0-16,0 0 15,1 0-15,-26 0 16,-24 0-16,-1 0 16,1 0-16,-1 0 15,1 0-15,0 0 16,-26 0-16,1 0 15,25 0-15,24 0 16,26 0-16,-1 0 16,50 0-16,-25 0 15,-25 0-15,-25 0 16,-24 0-16,-1 0 16,-24 0-1,0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362D3-99C8-498D-B392-F1DFB557C433}" type="datetimeFigureOut">
              <a:rPr lang="en-US" smtClean="0"/>
              <a:t>6/4/2021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6891E-6CA1-4000-8338-E21C33131BDF}" type="slidenum">
              <a:rPr lang="en-US" smtClean="0"/>
              <a:t>‹#›</a:t>
            </a:fld>
            <a:endParaRPr lang="en-US" dirty="0"/>
          </a:p>
        </p:txBody>
      </p:sp>
    </p:spTree>
    <p:extLst>
      <p:ext uri="{BB962C8B-B14F-4D97-AF65-F5344CB8AC3E}">
        <p14:creationId xmlns:p14="http://schemas.microsoft.com/office/powerpoint/2010/main" val="612693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Imitation does not mean copying here. It means following the structure, standards, and style appropriate to the particular forum.</a:t>
            </a:r>
          </a:p>
        </p:txBody>
      </p:sp>
      <p:sp>
        <p:nvSpPr>
          <p:cNvPr id="4" name="Slide Number Placeholder 3"/>
          <p:cNvSpPr>
            <a:spLocks noGrp="1"/>
          </p:cNvSpPr>
          <p:nvPr>
            <p:ph type="sldNum" sz="quarter" idx="5"/>
          </p:nvPr>
        </p:nvSpPr>
        <p:spPr/>
        <p:txBody>
          <a:bodyPr/>
          <a:lstStyle/>
          <a:p>
            <a:fld id="{5276891E-6CA1-4000-8338-E21C33131BDF}" type="slidenum">
              <a:rPr lang="en-US" smtClean="0"/>
              <a:t>6</a:t>
            </a:fld>
            <a:endParaRPr lang="en-US" dirty="0"/>
          </a:p>
        </p:txBody>
      </p:sp>
    </p:spTree>
    <p:extLst>
      <p:ext uri="{BB962C8B-B14F-4D97-AF65-F5344CB8AC3E}">
        <p14:creationId xmlns:p14="http://schemas.microsoft.com/office/powerpoint/2010/main" val="49135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6891E-6CA1-4000-8338-E21C33131BDF}" type="slidenum">
              <a:rPr lang="en-US" smtClean="0"/>
              <a:t>7</a:t>
            </a:fld>
            <a:endParaRPr lang="en-US" dirty="0"/>
          </a:p>
        </p:txBody>
      </p:sp>
    </p:spTree>
    <p:extLst>
      <p:ext uri="{BB962C8B-B14F-4D97-AF65-F5344CB8AC3E}">
        <p14:creationId xmlns:p14="http://schemas.microsoft.com/office/powerpoint/2010/main" val="351772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pass: later.</a:t>
            </a:r>
          </a:p>
        </p:txBody>
      </p:sp>
      <p:sp>
        <p:nvSpPr>
          <p:cNvPr id="4" name="Slide Number Placeholder 3"/>
          <p:cNvSpPr>
            <a:spLocks noGrp="1"/>
          </p:cNvSpPr>
          <p:nvPr>
            <p:ph type="sldNum" sz="quarter" idx="5"/>
          </p:nvPr>
        </p:nvSpPr>
        <p:spPr/>
        <p:txBody>
          <a:bodyPr/>
          <a:lstStyle/>
          <a:p>
            <a:fld id="{5276891E-6CA1-4000-8338-E21C33131BDF}" type="slidenum">
              <a:rPr lang="en-US" smtClean="0"/>
              <a:t>10</a:t>
            </a:fld>
            <a:endParaRPr lang="en-US" dirty="0"/>
          </a:p>
        </p:txBody>
      </p:sp>
    </p:spTree>
    <p:extLst>
      <p:ext uri="{BB962C8B-B14F-4D97-AF65-F5344CB8AC3E}">
        <p14:creationId xmlns:p14="http://schemas.microsoft.com/office/powerpoint/2010/main" val="31104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6891E-6CA1-4000-8338-E21C33131BDF}" type="slidenum">
              <a:rPr lang="en-US" smtClean="0"/>
              <a:t>25</a:t>
            </a:fld>
            <a:endParaRPr lang="en-US" dirty="0"/>
          </a:p>
        </p:txBody>
      </p:sp>
    </p:spTree>
    <p:extLst>
      <p:ext uri="{BB962C8B-B14F-4D97-AF65-F5344CB8AC3E}">
        <p14:creationId xmlns:p14="http://schemas.microsoft.com/office/powerpoint/2010/main" val="287875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Knuth</a:t>
            </a:r>
            <a:r>
              <a:rPr lang="en-US" sz="1200" dirty="0"/>
              <a:t> used to pay a finder's fee of $2.56 for any typographical errors or mistakes discovered in his books, because "256 pennies is one hexadecimal dollar", and $0.32 for "valuable suggestions". According to an article in the Massachusetts Institute of Technology's Technology Review, these Knuth reward checks are "among </a:t>
            </a:r>
            <a:r>
              <a:rPr lang="en-US" sz="1200" dirty="0" err="1"/>
              <a:t>computerdom's</a:t>
            </a:r>
            <a:r>
              <a:rPr lang="en-US" sz="1200" dirty="0"/>
              <a:t> most prized trophies". </a:t>
            </a:r>
          </a:p>
          <a:p>
            <a:endParaRPr lang="en-US" dirty="0"/>
          </a:p>
        </p:txBody>
      </p:sp>
      <p:sp>
        <p:nvSpPr>
          <p:cNvPr id="4" name="Slide Number Placeholder 3"/>
          <p:cNvSpPr>
            <a:spLocks noGrp="1"/>
          </p:cNvSpPr>
          <p:nvPr>
            <p:ph type="sldNum" sz="quarter" idx="5"/>
          </p:nvPr>
        </p:nvSpPr>
        <p:spPr/>
        <p:txBody>
          <a:bodyPr/>
          <a:lstStyle/>
          <a:p>
            <a:fld id="{5276891E-6CA1-4000-8338-E21C33131BDF}" type="slidenum">
              <a:rPr lang="en-US" smtClean="0"/>
              <a:t>26</a:t>
            </a:fld>
            <a:endParaRPr lang="en-US" dirty="0"/>
          </a:p>
        </p:txBody>
      </p:sp>
    </p:spTree>
    <p:extLst>
      <p:ext uri="{BB962C8B-B14F-4D97-AF65-F5344CB8AC3E}">
        <p14:creationId xmlns:p14="http://schemas.microsoft.com/office/powerpoint/2010/main" val="34537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6891E-6CA1-4000-8338-E21C33131BDF}" type="slidenum">
              <a:rPr lang="en-US" smtClean="0"/>
              <a:t>60</a:t>
            </a:fld>
            <a:endParaRPr lang="en-US" dirty="0"/>
          </a:p>
        </p:txBody>
      </p:sp>
    </p:spTree>
    <p:extLst>
      <p:ext uri="{BB962C8B-B14F-4D97-AF65-F5344CB8AC3E}">
        <p14:creationId xmlns:p14="http://schemas.microsoft.com/office/powerpoint/2010/main" val="273736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FAD7-AFB8-4473-B873-8882E9AC8D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98B8F9-CB12-4AA6-AC72-81E88BDD40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19C33D-3010-4729-B3D1-A4F24E368B60}"/>
              </a:ext>
            </a:extLst>
          </p:cNvPr>
          <p:cNvSpPr>
            <a:spLocks noGrp="1"/>
          </p:cNvSpPr>
          <p:nvPr>
            <p:ph type="dt" sz="half" idx="10"/>
          </p:nvPr>
        </p:nvSpPr>
        <p:spPr/>
        <p:txBody>
          <a:bodyPr/>
          <a:lstStyle/>
          <a:p>
            <a:fld id="{F5252752-230F-4B29-81F7-5D314718C9F3}" type="datetime1">
              <a:rPr lang="en-US" smtClean="0"/>
              <a:t>6/4/2021</a:t>
            </a:fld>
            <a:endParaRPr lang="en-US" dirty="0"/>
          </a:p>
        </p:txBody>
      </p:sp>
      <p:sp>
        <p:nvSpPr>
          <p:cNvPr id="5" name="Footer Placeholder 4">
            <a:extLst>
              <a:ext uri="{FF2B5EF4-FFF2-40B4-BE49-F238E27FC236}">
                <a16:creationId xmlns:a16="http://schemas.microsoft.com/office/drawing/2014/main" id="{0E926F69-61B4-498F-964A-3716FAA9B7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CFC254-9BD6-4C42-9A24-5F91CB6D1478}"/>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4234944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D1013-EF11-4833-843E-9E42B10408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0439A8-554B-4B04-8A85-B96E6ECBAA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6FAC0-14D0-4ACB-A1C9-591B87F3BEC8}"/>
              </a:ext>
            </a:extLst>
          </p:cNvPr>
          <p:cNvSpPr>
            <a:spLocks noGrp="1"/>
          </p:cNvSpPr>
          <p:nvPr>
            <p:ph type="dt" sz="half" idx="10"/>
          </p:nvPr>
        </p:nvSpPr>
        <p:spPr/>
        <p:txBody>
          <a:bodyPr/>
          <a:lstStyle/>
          <a:p>
            <a:fld id="{5E90F000-F886-45B9-8BBC-95B6DD5B2BAC}" type="datetime1">
              <a:rPr lang="en-US" smtClean="0"/>
              <a:t>6/4/2021</a:t>
            </a:fld>
            <a:endParaRPr lang="en-US" dirty="0"/>
          </a:p>
        </p:txBody>
      </p:sp>
      <p:sp>
        <p:nvSpPr>
          <p:cNvPr id="5" name="Footer Placeholder 4">
            <a:extLst>
              <a:ext uri="{FF2B5EF4-FFF2-40B4-BE49-F238E27FC236}">
                <a16:creationId xmlns:a16="http://schemas.microsoft.com/office/drawing/2014/main" id="{FB7A9CBD-53F0-426E-9B09-1F9E14288B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F76B61-E46A-4403-8A87-C2D59737D1CE}"/>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152972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B72046-07BE-47D9-98D1-0430167C2F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2FD08-BEC1-4920-9156-CF79CE7815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FC811-4A96-4ECD-9FF4-55398279904E}"/>
              </a:ext>
            </a:extLst>
          </p:cNvPr>
          <p:cNvSpPr>
            <a:spLocks noGrp="1"/>
          </p:cNvSpPr>
          <p:nvPr>
            <p:ph type="dt" sz="half" idx="10"/>
          </p:nvPr>
        </p:nvSpPr>
        <p:spPr/>
        <p:txBody>
          <a:bodyPr/>
          <a:lstStyle/>
          <a:p>
            <a:fld id="{D22D345D-CF5B-4C96-9535-C4ECFC94D170}" type="datetime1">
              <a:rPr lang="en-US" smtClean="0"/>
              <a:t>6/4/2021</a:t>
            </a:fld>
            <a:endParaRPr lang="en-US" dirty="0"/>
          </a:p>
        </p:txBody>
      </p:sp>
      <p:sp>
        <p:nvSpPr>
          <p:cNvPr id="5" name="Footer Placeholder 4">
            <a:extLst>
              <a:ext uri="{FF2B5EF4-FFF2-40B4-BE49-F238E27FC236}">
                <a16:creationId xmlns:a16="http://schemas.microsoft.com/office/drawing/2014/main" id="{973DFA60-85D6-4678-8181-3360387B9F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0B3775-AD57-4710-9A69-6F9C76DCC17E}"/>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2497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387C-3900-4338-BE86-F8A33AAAC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7CC87A-FDB9-43EE-A9D7-DD9FF0CB6D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9F116-C0C9-4D38-A23C-034A1472C0DE}"/>
              </a:ext>
            </a:extLst>
          </p:cNvPr>
          <p:cNvSpPr>
            <a:spLocks noGrp="1"/>
          </p:cNvSpPr>
          <p:nvPr>
            <p:ph type="dt" sz="half" idx="10"/>
          </p:nvPr>
        </p:nvSpPr>
        <p:spPr/>
        <p:txBody>
          <a:bodyPr/>
          <a:lstStyle/>
          <a:p>
            <a:fld id="{AF4AA949-487B-4CDF-B187-0AAE7D514B9B}" type="datetime1">
              <a:rPr lang="en-US" smtClean="0"/>
              <a:t>6/4/2021</a:t>
            </a:fld>
            <a:endParaRPr lang="en-US" dirty="0"/>
          </a:p>
        </p:txBody>
      </p:sp>
      <p:sp>
        <p:nvSpPr>
          <p:cNvPr id="5" name="Footer Placeholder 4">
            <a:extLst>
              <a:ext uri="{FF2B5EF4-FFF2-40B4-BE49-F238E27FC236}">
                <a16:creationId xmlns:a16="http://schemas.microsoft.com/office/drawing/2014/main" id="{17148045-DE14-4243-9A4D-8472B17933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C1F7E7-7B22-47BC-AAF2-94AFEF08552E}"/>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287976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3409-AF7D-4F31-90DA-92096410C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A13E14-9053-4368-B88D-1DDECB6C9D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EF0058-F046-40FC-A3D0-3C4D0EB2BE5E}"/>
              </a:ext>
            </a:extLst>
          </p:cNvPr>
          <p:cNvSpPr>
            <a:spLocks noGrp="1"/>
          </p:cNvSpPr>
          <p:nvPr>
            <p:ph type="dt" sz="half" idx="10"/>
          </p:nvPr>
        </p:nvSpPr>
        <p:spPr/>
        <p:txBody>
          <a:bodyPr/>
          <a:lstStyle/>
          <a:p>
            <a:fld id="{AB89DE9F-3B7E-4B96-8FE8-843642702765}" type="datetime1">
              <a:rPr lang="en-US" smtClean="0"/>
              <a:t>6/4/2021</a:t>
            </a:fld>
            <a:endParaRPr lang="en-US" dirty="0"/>
          </a:p>
        </p:txBody>
      </p:sp>
      <p:sp>
        <p:nvSpPr>
          <p:cNvPr id="5" name="Footer Placeholder 4">
            <a:extLst>
              <a:ext uri="{FF2B5EF4-FFF2-40B4-BE49-F238E27FC236}">
                <a16:creationId xmlns:a16="http://schemas.microsoft.com/office/drawing/2014/main" id="{07B0B045-C0D2-416C-B722-B4F83E1DD8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42D4F2-E702-4B05-AEAF-924FFE467CB4}"/>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378114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34FC-8110-48D2-A828-C95AA21579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628B5-F733-413B-8564-62CF8D5CBE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E4D0E7-C8C9-414D-A64C-392A885932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DD8A6C-EA08-4674-8E55-449F3FF439E9}"/>
              </a:ext>
            </a:extLst>
          </p:cNvPr>
          <p:cNvSpPr>
            <a:spLocks noGrp="1"/>
          </p:cNvSpPr>
          <p:nvPr>
            <p:ph type="dt" sz="half" idx="10"/>
          </p:nvPr>
        </p:nvSpPr>
        <p:spPr/>
        <p:txBody>
          <a:bodyPr/>
          <a:lstStyle/>
          <a:p>
            <a:fld id="{D681327D-74E1-4E85-9344-89A41FFD5EB3}" type="datetime1">
              <a:rPr lang="en-US" smtClean="0"/>
              <a:t>6/4/2021</a:t>
            </a:fld>
            <a:endParaRPr lang="en-US" dirty="0"/>
          </a:p>
        </p:txBody>
      </p:sp>
      <p:sp>
        <p:nvSpPr>
          <p:cNvPr id="6" name="Footer Placeholder 5">
            <a:extLst>
              <a:ext uri="{FF2B5EF4-FFF2-40B4-BE49-F238E27FC236}">
                <a16:creationId xmlns:a16="http://schemas.microsoft.com/office/drawing/2014/main" id="{9096628E-62FC-44A9-B689-4B0E145456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2C3565-068D-4F86-B725-B77CA6D657E1}"/>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3269021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BA9-1203-47C7-A70C-8E5520CF79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80DFC-C5B1-42DA-B43E-D4A09DD56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C481D-B71C-4EC0-85D7-43D1B65655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7A23BC-E10E-42E7-9365-B5410C938A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4F8D54-8CC8-4C6D-A2D2-7BA1267927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058DBD-8033-47F4-961C-3B0E47EB275D}"/>
              </a:ext>
            </a:extLst>
          </p:cNvPr>
          <p:cNvSpPr>
            <a:spLocks noGrp="1"/>
          </p:cNvSpPr>
          <p:nvPr>
            <p:ph type="dt" sz="half" idx="10"/>
          </p:nvPr>
        </p:nvSpPr>
        <p:spPr/>
        <p:txBody>
          <a:bodyPr/>
          <a:lstStyle/>
          <a:p>
            <a:fld id="{63029C0D-CB23-475F-A47E-731370843C52}" type="datetime1">
              <a:rPr lang="en-US" smtClean="0"/>
              <a:t>6/4/2021</a:t>
            </a:fld>
            <a:endParaRPr lang="en-US" dirty="0"/>
          </a:p>
        </p:txBody>
      </p:sp>
      <p:sp>
        <p:nvSpPr>
          <p:cNvPr id="8" name="Footer Placeholder 7">
            <a:extLst>
              <a:ext uri="{FF2B5EF4-FFF2-40B4-BE49-F238E27FC236}">
                <a16:creationId xmlns:a16="http://schemas.microsoft.com/office/drawing/2014/main" id="{5086A594-C67A-4D6C-B48A-79C1E1AA0AB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DC626B7-2EAC-4C53-8301-5DE8807DC881}"/>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1734085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2914-5366-4639-B392-9329641C44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AB8C77-8B70-454F-A599-777A9CA0DCCE}"/>
              </a:ext>
            </a:extLst>
          </p:cNvPr>
          <p:cNvSpPr>
            <a:spLocks noGrp="1"/>
          </p:cNvSpPr>
          <p:nvPr>
            <p:ph type="dt" sz="half" idx="10"/>
          </p:nvPr>
        </p:nvSpPr>
        <p:spPr/>
        <p:txBody>
          <a:bodyPr/>
          <a:lstStyle/>
          <a:p>
            <a:fld id="{E21268CC-65B4-4419-85D0-CCAD96325C39}" type="datetime1">
              <a:rPr lang="en-US" smtClean="0"/>
              <a:t>6/4/2021</a:t>
            </a:fld>
            <a:endParaRPr lang="en-US" dirty="0"/>
          </a:p>
        </p:txBody>
      </p:sp>
      <p:sp>
        <p:nvSpPr>
          <p:cNvPr id="4" name="Footer Placeholder 3">
            <a:extLst>
              <a:ext uri="{FF2B5EF4-FFF2-40B4-BE49-F238E27FC236}">
                <a16:creationId xmlns:a16="http://schemas.microsoft.com/office/drawing/2014/main" id="{03D1B5BC-5ADE-4FA8-816B-44B76E42F9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E6F9494-F0DD-4E1F-BFDE-FB81BB1265BF}"/>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143409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839834-D2C2-45E7-B833-0032C9F491FA}"/>
              </a:ext>
            </a:extLst>
          </p:cNvPr>
          <p:cNvSpPr>
            <a:spLocks noGrp="1"/>
          </p:cNvSpPr>
          <p:nvPr>
            <p:ph type="dt" sz="half" idx="10"/>
          </p:nvPr>
        </p:nvSpPr>
        <p:spPr/>
        <p:txBody>
          <a:bodyPr/>
          <a:lstStyle/>
          <a:p>
            <a:fld id="{04A70001-7FD5-4B9D-A34F-E377CF6C45FD}" type="datetime1">
              <a:rPr lang="en-US" smtClean="0"/>
              <a:t>6/4/2021</a:t>
            </a:fld>
            <a:endParaRPr lang="en-US" dirty="0"/>
          </a:p>
        </p:txBody>
      </p:sp>
      <p:sp>
        <p:nvSpPr>
          <p:cNvPr id="3" name="Footer Placeholder 2">
            <a:extLst>
              <a:ext uri="{FF2B5EF4-FFF2-40B4-BE49-F238E27FC236}">
                <a16:creationId xmlns:a16="http://schemas.microsoft.com/office/drawing/2014/main" id="{DCEF19BA-273D-49B8-981F-7CC49310EBA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E55868-2A6F-4F07-A260-0DC186E43C9C}"/>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262804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73ED-B6E7-4741-9388-72121462B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53F7F8-8483-4938-9941-4C7D9BCFD7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E01CF-0E6E-4D76-B7A2-02E3E6C04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5D5A55-C612-4A29-B50B-1E07B921CB63}"/>
              </a:ext>
            </a:extLst>
          </p:cNvPr>
          <p:cNvSpPr>
            <a:spLocks noGrp="1"/>
          </p:cNvSpPr>
          <p:nvPr>
            <p:ph type="dt" sz="half" idx="10"/>
          </p:nvPr>
        </p:nvSpPr>
        <p:spPr/>
        <p:txBody>
          <a:bodyPr/>
          <a:lstStyle/>
          <a:p>
            <a:fld id="{9CB0F375-F83E-4471-A64C-549C8B1DF0B8}" type="datetime1">
              <a:rPr lang="en-US" smtClean="0"/>
              <a:t>6/4/2021</a:t>
            </a:fld>
            <a:endParaRPr lang="en-US" dirty="0"/>
          </a:p>
        </p:txBody>
      </p:sp>
      <p:sp>
        <p:nvSpPr>
          <p:cNvPr id="6" name="Footer Placeholder 5">
            <a:extLst>
              <a:ext uri="{FF2B5EF4-FFF2-40B4-BE49-F238E27FC236}">
                <a16:creationId xmlns:a16="http://schemas.microsoft.com/office/drawing/2014/main" id="{45AEF99B-B5E2-4136-86AD-01918E648D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E8E4EB-0353-43CE-90BF-E73133A0FD56}"/>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391175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25E1-B11B-4B63-ACC9-8C8C1089A6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318F6C-411B-4C77-AFDD-2CF10D6A2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41D140-450A-480F-8239-993EB795B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8DE32-CF07-4409-B3F9-126CEF09AD5B}"/>
              </a:ext>
            </a:extLst>
          </p:cNvPr>
          <p:cNvSpPr>
            <a:spLocks noGrp="1"/>
          </p:cNvSpPr>
          <p:nvPr>
            <p:ph type="dt" sz="half" idx="10"/>
          </p:nvPr>
        </p:nvSpPr>
        <p:spPr/>
        <p:txBody>
          <a:bodyPr/>
          <a:lstStyle/>
          <a:p>
            <a:fld id="{10058B86-3C09-4124-A5A4-79DD9BFD4285}" type="datetime1">
              <a:rPr lang="en-US" smtClean="0"/>
              <a:t>6/4/2021</a:t>
            </a:fld>
            <a:endParaRPr lang="en-US" dirty="0"/>
          </a:p>
        </p:txBody>
      </p:sp>
      <p:sp>
        <p:nvSpPr>
          <p:cNvPr id="6" name="Footer Placeholder 5">
            <a:extLst>
              <a:ext uri="{FF2B5EF4-FFF2-40B4-BE49-F238E27FC236}">
                <a16:creationId xmlns:a16="http://schemas.microsoft.com/office/drawing/2014/main" id="{CD3FA276-566A-43B3-A975-8B699223A6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943E77-6D9F-44E5-BD99-EF7F752BBE6D}"/>
              </a:ext>
            </a:extLst>
          </p:cNvPr>
          <p:cNvSpPr>
            <a:spLocks noGrp="1"/>
          </p:cNvSpPr>
          <p:nvPr>
            <p:ph type="sldNum" sz="quarter" idx="12"/>
          </p:nvPr>
        </p:nvSpPr>
        <p:spPr/>
        <p:txBody>
          <a:bodyPr/>
          <a:lstStyle/>
          <a:p>
            <a:fld id="{ED30389B-6B14-4EC1-9405-ECC0B3C6EAD4}" type="slidenum">
              <a:rPr lang="en-US" smtClean="0"/>
              <a:t>‹#›</a:t>
            </a:fld>
            <a:endParaRPr lang="en-US" dirty="0"/>
          </a:p>
        </p:txBody>
      </p:sp>
    </p:spTree>
    <p:extLst>
      <p:ext uri="{BB962C8B-B14F-4D97-AF65-F5344CB8AC3E}">
        <p14:creationId xmlns:p14="http://schemas.microsoft.com/office/powerpoint/2010/main" val="276894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F17AE9-13EB-4DD9-93A1-8267B81A97ED}"/>
              </a:ext>
            </a:extLst>
          </p:cNvPr>
          <p:cNvSpPr>
            <a:spLocks noGrp="1"/>
          </p:cNvSpPr>
          <p:nvPr>
            <p:ph type="title"/>
          </p:nvPr>
        </p:nvSpPr>
        <p:spPr>
          <a:xfrm>
            <a:off x="132805" y="109764"/>
            <a:ext cx="11924211" cy="6740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3AEA41-5BBB-4AC9-8F3E-F6A2CA743D60}"/>
              </a:ext>
            </a:extLst>
          </p:cNvPr>
          <p:cNvSpPr>
            <a:spLocks noGrp="1"/>
          </p:cNvSpPr>
          <p:nvPr>
            <p:ph type="body" idx="1"/>
          </p:nvPr>
        </p:nvSpPr>
        <p:spPr>
          <a:xfrm>
            <a:off x="132805" y="901337"/>
            <a:ext cx="11924211" cy="5275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495DE-B797-4F4B-964F-A6A6565E617E}"/>
              </a:ext>
            </a:extLst>
          </p:cNvPr>
          <p:cNvSpPr>
            <a:spLocks noGrp="1"/>
          </p:cNvSpPr>
          <p:nvPr>
            <p:ph type="dt" sz="half" idx="2"/>
          </p:nvPr>
        </p:nvSpPr>
        <p:spPr>
          <a:xfrm>
            <a:off x="132805"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B777F-B9DE-4C70-84F6-7BBF68706C28}" type="datetime1">
              <a:rPr lang="en-US" smtClean="0"/>
              <a:t>6/4/2021</a:t>
            </a:fld>
            <a:endParaRPr lang="en-US" dirty="0"/>
          </a:p>
        </p:txBody>
      </p:sp>
      <p:sp>
        <p:nvSpPr>
          <p:cNvPr id="5" name="Footer Placeholder 4">
            <a:extLst>
              <a:ext uri="{FF2B5EF4-FFF2-40B4-BE49-F238E27FC236}">
                <a16:creationId xmlns:a16="http://schemas.microsoft.com/office/drawing/2014/main" id="{79426E44-9B98-42A3-BDDE-706B4B3A6D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216DE1-F184-4A69-ADB6-10EBCCC3032D}"/>
              </a:ext>
            </a:extLst>
          </p:cNvPr>
          <p:cNvSpPr>
            <a:spLocks noGrp="1"/>
          </p:cNvSpPr>
          <p:nvPr>
            <p:ph type="sldNum" sz="quarter" idx="4"/>
          </p:nvPr>
        </p:nvSpPr>
        <p:spPr>
          <a:xfrm>
            <a:off x="931381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0389B-6B14-4EC1-9405-ECC0B3C6EAD4}" type="slidenum">
              <a:rPr lang="en-US" smtClean="0"/>
              <a:t>‹#›</a:t>
            </a:fld>
            <a:endParaRPr lang="en-US" dirty="0"/>
          </a:p>
        </p:txBody>
      </p:sp>
    </p:spTree>
    <p:extLst>
      <p:ext uri="{BB962C8B-B14F-4D97-AF65-F5344CB8AC3E}">
        <p14:creationId xmlns:p14="http://schemas.microsoft.com/office/powerpoint/2010/main" val="4617135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upload.wikimedia.org/wikipedia/commons/0/03/Knuth-check2.png" TargetMode="External"/><Relationship Id="rId5" Type="http://schemas.openxmlformats.org/officeDocument/2006/relationships/image" Target="../media/image17.jpeg"/><Relationship Id="rId4" Type="http://schemas.openxmlformats.org/officeDocument/2006/relationships/hyperlink" Target="http://en.wikipedia.org/wiki/File:KnuthAtOpenContentAlliance.jp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kv"/><Relationship Id="rId1" Type="http://schemas.microsoft.com/office/2007/relationships/media" Target="../media/media1.mkv"/><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www.tribes.co.uk/Wildlife/meet-the-meerkats"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21">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3" name="Freeform: Shape 23">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4" name="Freeform: Shape 25">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008916-FA19-4802-BBBA-0C8CA4351028}"/>
              </a:ext>
            </a:extLst>
          </p:cNvPr>
          <p:cNvSpPr>
            <a:spLocks noGrp="1"/>
          </p:cNvSpPr>
          <p:nvPr>
            <p:ph type="ctrTitle"/>
          </p:nvPr>
        </p:nvSpPr>
        <p:spPr>
          <a:xfrm>
            <a:off x="489098" y="1106034"/>
            <a:ext cx="5019074" cy="3204134"/>
          </a:xfrm>
        </p:spPr>
        <p:txBody>
          <a:bodyPr anchor="b">
            <a:normAutofit/>
          </a:bodyPr>
          <a:lstStyle/>
          <a:p>
            <a:pPr algn="l"/>
            <a:r>
              <a:rPr lang="en-US" sz="5400" dirty="0"/>
              <a:t>GS5020 Writing a Literature Review</a:t>
            </a:r>
          </a:p>
        </p:txBody>
      </p:sp>
      <p:sp>
        <p:nvSpPr>
          <p:cNvPr id="3" name="Subtitle 2">
            <a:extLst>
              <a:ext uri="{FF2B5EF4-FFF2-40B4-BE49-F238E27FC236}">
                <a16:creationId xmlns:a16="http://schemas.microsoft.com/office/drawing/2014/main" id="{C87C3F47-9237-465F-AB7D-0B56A107D233}"/>
              </a:ext>
            </a:extLst>
          </p:cNvPr>
          <p:cNvSpPr>
            <a:spLocks noGrp="1"/>
          </p:cNvSpPr>
          <p:nvPr>
            <p:ph type="subTitle" idx="1"/>
          </p:nvPr>
        </p:nvSpPr>
        <p:spPr>
          <a:xfrm>
            <a:off x="494124" y="4872922"/>
            <a:ext cx="5013698" cy="1208141"/>
          </a:xfrm>
        </p:spPr>
        <p:txBody>
          <a:bodyPr>
            <a:normAutofit/>
          </a:bodyPr>
          <a:lstStyle/>
          <a:p>
            <a:pPr algn="l">
              <a:spcAft>
                <a:spcPts val="600"/>
              </a:spcAft>
            </a:pPr>
            <a:r>
              <a:rPr lang="en-US" sz="2800" dirty="0"/>
              <a:t>Presented by Ranga Rodrigo</a:t>
            </a:r>
          </a:p>
          <a:p>
            <a:pPr algn="l">
              <a:spcAft>
                <a:spcPts val="600"/>
              </a:spcAft>
            </a:pPr>
            <a:r>
              <a:rPr lang="en-US" sz="2800" dirty="0"/>
              <a:t>23 May 2021</a:t>
            </a:r>
          </a:p>
        </p:txBody>
      </p:sp>
      <p:sp>
        <p:nvSpPr>
          <p:cNvPr id="65"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7" name="Picture 6" descr="A close up of a logo&#10;&#10;Description automatically generated">
            <a:extLst>
              <a:ext uri="{FF2B5EF4-FFF2-40B4-BE49-F238E27FC236}">
                <a16:creationId xmlns:a16="http://schemas.microsoft.com/office/drawing/2014/main" id="{59AB3216-E0F1-4322-B662-5C1902065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7072" y="625683"/>
            <a:ext cx="2582828" cy="2743200"/>
          </a:xfrm>
          <a:prstGeom prst="rect">
            <a:avLst/>
          </a:prstGeom>
        </p:spPr>
      </p:pic>
      <p:sp>
        <p:nvSpPr>
          <p:cNvPr id="66"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57EA03A9-BCB1-415A-A5A6-D2237CA66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071" y="4209697"/>
            <a:ext cx="4708833" cy="1424423"/>
          </a:xfrm>
          <a:prstGeom prst="rect">
            <a:avLst/>
          </a:prstGeom>
        </p:spPr>
      </p:pic>
      <p:sp>
        <p:nvSpPr>
          <p:cNvPr id="4" name="Slide Number Placeholder 3">
            <a:extLst>
              <a:ext uri="{FF2B5EF4-FFF2-40B4-BE49-F238E27FC236}">
                <a16:creationId xmlns:a16="http://schemas.microsoft.com/office/drawing/2014/main" id="{0C9289DC-EDA9-421A-8835-9CED9B5788F9}"/>
              </a:ext>
            </a:extLst>
          </p:cNvPr>
          <p:cNvSpPr>
            <a:spLocks noGrp="1"/>
          </p:cNvSpPr>
          <p:nvPr>
            <p:ph type="sldNum" sz="quarter" idx="12"/>
          </p:nvPr>
        </p:nvSpPr>
        <p:spPr/>
        <p:txBody>
          <a:bodyPr/>
          <a:lstStyle/>
          <a:p>
            <a:fld id="{ED30389B-6B14-4EC1-9405-ECC0B3C6EAD4}" type="slidenum">
              <a:rPr lang="en-US" smtClean="0"/>
              <a:t>1</a:t>
            </a:fld>
            <a:endParaRPr lang="en-US" dirty="0"/>
          </a:p>
        </p:txBody>
      </p:sp>
    </p:spTree>
    <p:extLst>
      <p:ext uri="{BB962C8B-B14F-4D97-AF65-F5344CB8AC3E}">
        <p14:creationId xmlns:p14="http://schemas.microsoft.com/office/powerpoint/2010/main" val="137034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6521D-327D-4576-8667-0A07B066FF8D}"/>
              </a:ext>
            </a:extLst>
          </p:cNvPr>
          <p:cNvSpPr>
            <a:spLocks noGrp="1"/>
          </p:cNvSpPr>
          <p:nvPr>
            <p:ph type="title"/>
          </p:nvPr>
        </p:nvSpPr>
        <p:spPr/>
        <p:txBody>
          <a:bodyPr>
            <a:normAutofit fontScale="90000"/>
          </a:bodyPr>
          <a:lstStyle/>
          <a:p>
            <a:r>
              <a:rPr lang="en-US" dirty="0"/>
              <a:t>How to Search for Literature</a:t>
            </a:r>
          </a:p>
        </p:txBody>
      </p:sp>
      <p:sp>
        <p:nvSpPr>
          <p:cNvPr id="4" name="Content Placeholder 3">
            <a:extLst>
              <a:ext uri="{FF2B5EF4-FFF2-40B4-BE49-F238E27FC236}">
                <a16:creationId xmlns:a16="http://schemas.microsoft.com/office/drawing/2014/main" id="{1B93533F-EEBC-4902-BF32-0FBFF349942C}"/>
              </a:ext>
            </a:extLst>
          </p:cNvPr>
          <p:cNvSpPr txBox="1">
            <a:spLocks/>
          </p:cNvSpPr>
          <p:nvPr/>
        </p:nvSpPr>
        <p:spPr>
          <a:xfrm>
            <a:off x="132806" y="783771"/>
            <a:ext cx="5864770" cy="5405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Ask the </a:t>
            </a:r>
            <a:r>
              <a:rPr lang="en-US" sz="2400" dirty="0">
                <a:solidFill>
                  <a:schemeClr val="accent6">
                    <a:lumMod val="50000"/>
                  </a:schemeClr>
                </a:solidFill>
              </a:rPr>
              <a:t>supervisors</a:t>
            </a:r>
            <a:r>
              <a:rPr lang="en-US" sz="2400" dirty="0"/>
              <a:t>. If the supervisor can point you to several key papers in recent well-known journals and conferences specific to your research, the problem is solved.</a:t>
            </a:r>
          </a:p>
          <a:p>
            <a:r>
              <a:rPr lang="en-US" sz="2400" dirty="0"/>
              <a:t>Know the </a:t>
            </a:r>
            <a:r>
              <a:rPr lang="en-US" sz="2400" dirty="0">
                <a:solidFill>
                  <a:schemeClr val="accent6">
                    <a:lumMod val="50000"/>
                  </a:schemeClr>
                </a:solidFill>
              </a:rPr>
              <a:t>top journals and conferences </a:t>
            </a:r>
            <a:r>
              <a:rPr lang="en-US" sz="2400" dirty="0"/>
              <a:t>in your area.</a:t>
            </a:r>
          </a:p>
          <a:p>
            <a:r>
              <a:rPr lang="en-US" sz="2400" dirty="0"/>
              <a:t>Specify-and-search, know the topic.</a:t>
            </a:r>
          </a:p>
          <a:p>
            <a:r>
              <a:rPr lang="en-US" sz="2400" dirty="0"/>
              <a:t>List the questions to be answered</a:t>
            </a:r>
          </a:p>
          <a:p>
            <a:r>
              <a:rPr lang="en-US" sz="2400" dirty="0"/>
              <a:t>Do key-word searches in </a:t>
            </a:r>
            <a:r>
              <a:rPr lang="en-US" sz="2400" dirty="0">
                <a:solidFill>
                  <a:schemeClr val="accent6">
                    <a:lumMod val="50000"/>
                  </a:schemeClr>
                </a:solidFill>
              </a:rPr>
              <a:t>Google</a:t>
            </a:r>
            <a:r>
              <a:rPr lang="en-US" sz="2400" dirty="0"/>
              <a:t>. </a:t>
            </a:r>
          </a:p>
          <a:p>
            <a:r>
              <a:rPr lang="en-US" sz="2400" b="1" dirty="0">
                <a:solidFill>
                  <a:schemeClr val="accent6">
                    <a:lumMod val="50000"/>
                  </a:schemeClr>
                </a:solidFill>
              </a:rPr>
              <a:t>First</a:t>
            </a:r>
            <a:r>
              <a:rPr lang="en-US" sz="2400" dirty="0"/>
              <a:t>: use an academic search engine such as Google Scholar or </a:t>
            </a:r>
            <a:r>
              <a:rPr lang="en-US" sz="2400" dirty="0" err="1"/>
              <a:t>CiteSeer</a:t>
            </a:r>
            <a:r>
              <a:rPr lang="en-US" sz="2400" dirty="0"/>
              <a:t> and some well-chosen keywords to find three to five recent.</a:t>
            </a:r>
          </a:p>
          <a:p>
            <a:endParaRPr lang="en-US" sz="2400" dirty="0"/>
          </a:p>
        </p:txBody>
      </p:sp>
      <p:sp>
        <p:nvSpPr>
          <p:cNvPr id="6" name="Content Placeholder 5">
            <a:extLst>
              <a:ext uri="{FF2B5EF4-FFF2-40B4-BE49-F238E27FC236}">
                <a16:creationId xmlns:a16="http://schemas.microsoft.com/office/drawing/2014/main" id="{5F94D38D-A08F-4086-A31B-1ABC1DD72336}"/>
              </a:ext>
            </a:extLst>
          </p:cNvPr>
          <p:cNvSpPr txBox="1">
            <a:spLocks/>
          </p:cNvSpPr>
          <p:nvPr/>
        </p:nvSpPr>
        <p:spPr>
          <a:xfrm>
            <a:off x="6172200" y="783771"/>
            <a:ext cx="5884816" cy="5405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Do </a:t>
            </a:r>
            <a:r>
              <a:rPr lang="en-US" sz="2400" dirty="0">
                <a:solidFill>
                  <a:schemeClr val="accent6">
                    <a:lumMod val="50000"/>
                  </a:schemeClr>
                </a:solidFill>
              </a:rPr>
              <a:t>one pass </a:t>
            </a:r>
            <a:r>
              <a:rPr lang="en-US" sz="2400" dirty="0"/>
              <a:t>on each to get a sense of the work, then read their related work sections. You will find a thumbnail summary of the recent work, and perhaps, a pointer to a recent survey paper.</a:t>
            </a:r>
          </a:p>
          <a:p>
            <a:r>
              <a:rPr lang="en-US" sz="2400" b="1" dirty="0">
                <a:solidFill>
                  <a:schemeClr val="accent6">
                    <a:lumMod val="50000"/>
                  </a:schemeClr>
                </a:solidFill>
              </a:rPr>
              <a:t>Second</a:t>
            </a:r>
            <a:r>
              <a:rPr lang="en-US" sz="2400" dirty="0"/>
              <a:t>: Refer to (shared) citations within. These are the key papers and researchers in that area.</a:t>
            </a:r>
          </a:p>
          <a:p>
            <a:r>
              <a:rPr lang="en-US" sz="2400" dirty="0"/>
              <a:t>Refer to papers that cite these papers. </a:t>
            </a:r>
          </a:p>
          <a:p>
            <a:r>
              <a:rPr lang="en-US" sz="2400" dirty="0"/>
              <a:t>Then go to the websites of the key researchers and see where they’ve published recently. Identify top conferences and journals. </a:t>
            </a:r>
          </a:p>
          <a:p>
            <a:r>
              <a:rPr lang="en-US" sz="2400" b="1" dirty="0">
                <a:solidFill>
                  <a:schemeClr val="accent6">
                    <a:lumMod val="50000"/>
                  </a:schemeClr>
                </a:solidFill>
              </a:rPr>
              <a:t>Third</a:t>
            </a:r>
            <a:r>
              <a:rPr lang="en-US" sz="2400" dirty="0"/>
              <a:t>: go to the website for these top conferences and look through their recent proceedings</a:t>
            </a:r>
          </a:p>
          <a:p>
            <a:endParaRPr lang="en-US" sz="2400" dirty="0"/>
          </a:p>
        </p:txBody>
      </p:sp>
      <p:sp>
        <p:nvSpPr>
          <p:cNvPr id="8" name="TextBox 7">
            <a:extLst>
              <a:ext uri="{FF2B5EF4-FFF2-40B4-BE49-F238E27FC236}">
                <a16:creationId xmlns:a16="http://schemas.microsoft.com/office/drawing/2014/main" id="{75416CDB-FFD7-4AAA-B48A-5EC8C7E2C4C5}"/>
              </a:ext>
            </a:extLst>
          </p:cNvPr>
          <p:cNvSpPr txBox="1"/>
          <p:nvPr/>
        </p:nvSpPr>
        <p:spPr>
          <a:xfrm>
            <a:off x="132806" y="6488668"/>
            <a:ext cx="11924210" cy="276999"/>
          </a:xfrm>
          <a:prstGeom prst="rect">
            <a:avLst/>
          </a:prstGeom>
          <a:noFill/>
        </p:spPr>
        <p:txBody>
          <a:bodyPr wrap="square">
            <a:spAutoFit/>
          </a:bodyPr>
          <a:lstStyle/>
          <a:p>
            <a:r>
              <a:rPr lang="en-US" sz="1200" dirty="0"/>
              <a:t>https://web.stanford.edu/class/ee384m/Handouts/HowtoReadPaper.pdf</a:t>
            </a:r>
          </a:p>
        </p:txBody>
      </p:sp>
      <p:sp>
        <p:nvSpPr>
          <p:cNvPr id="3" name="Slide Number Placeholder 2">
            <a:extLst>
              <a:ext uri="{FF2B5EF4-FFF2-40B4-BE49-F238E27FC236}">
                <a16:creationId xmlns:a16="http://schemas.microsoft.com/office/drawing/2014/main" id="{F9736521-1460-48EE-9E50-A6E7DFD0607F}"/>
              </a:ext>
            </a:extLst>
          </p:cNvPr>
          <p:cNvSpPr>
            <a:spLocks noGrp="1"/>
          </p:cNvSpPr>
          <p:nvPr>
            <p:ph type="sldNum" sz="quarter" idx="12"/>
          </p:nvPr>
        </p:nvSpPr>
        <p:spPr/>
        <p:txBody>
          <a:bodyPr/>
          <a:lstStyle/>
          <a:p>
            <a:fld id="{ED30389B-6B14-4EC1-9405-ECC0B3C6EAD4}" type="slidenum">
              <a:rPr lang="en-US" smtClean="0"/>
              <a:t>10</a:t>
            </a:fld>
            <a:endParaRPr lang="en-US" dirty="0"/>
          </a:p>
        </p:txBody>
      </p:sp>
    </p:spTree>
    <p:extLst>
      <p:ext uri="{BB962C8B-B14F-4D97-AF65-F5344CB8AC3E}">
        <p14:creationId xmlns:p14="http://schemas.microsoft.com/office/powerpoint/2010/main" val="2482523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C536-8905-40F8-9051-9D905756D71B}"/>
              </a:ext>
            </a:extLst>
          </p:cNvPr>
          <p:cNvSpPr>
            <a:spLocks noGrp="1"/>
          </p:cNvSpPr>
          <p:nvPr>
            <p:ph type="title"/>
          </p:nvPr>
        </p:nvSpPr>
        <p:spPr/>
        <p:txBody>
          <a:bodyPr>
            <a:normAutofit fontScale="90000"/>
          </a:bodyPr>
          <a:lstStyle/>
          <a:p>
            <a:r>
              <a:rPr lang="en-US" dirty="0"/>
              <a:t>Establishing Credibility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1341E8-A608-4F35-BE32-1522058F4D8D}"/>
                  </a:ext>
                </a:extLst>
              </p:cNvPr>
              <p:cNvSpPr>
                <a:spLocks noGrp="1"/>
              </p:cNvSpPr>
              <p:nvPr>
                <p:ph idx="1"/>
              </p:nvPr>
            </p:nvSpPr>
            <p:spPr/>
            <p:txBody>
              <a:bodyPr/>
              <a:lstStyle/>
              <a:p>
                <a:r>
                  <a:rPr lang="en-US" dirty="0"/>
                  <a:t>What are the </a:t>
                </a:r>
                <a:r>
                  <a:rPr lang="en-US" dirty="0">
                    <a:solidFill>
                      <a:schemeClr val="accent4">
                        <a:lumMod val="50000"/>
                      </a:schemeClr>
                    </a:solidFill>
                  </a:rPr>
                  <a:t>major journals and conference</a:t>
                </a:r>
                <a:r>
                  <a:rPr lang="en-US" dirty="0"/>
                  <a:t> in the specialized research field of yours?</a:t>
                </a:r>
              </a:p>
              <a:p>
                <a:r>
                  <a:rPr lang="en-US" dirty="0">
                    <a:solidFill>
                      <a:schemeClr val="accent4">
                        <a:lumMod val="50000"/>
                      </a:schemeClr>
                    </a:solidFill>
                  </a:rPr>
                  <a:t>Impact factors</a:t>
                </a:r>
                <a:r>
                  <a:rPr lang="en-US" dirty="0"/>
                  <a:t>, </a:t>
                </a:r>
                <a:r>
                  <a:rPr lang="en-US" dirty="0">
                    <a:solidFill>
                      <a:schemeClr val="accent4">
                        <a:lumMod val="50000"/>
                      </a:schemeClr>
                    </a:solidFill>
                  </a:rPr>
                  <a:t>quartile</a:t>
                </a:r>
                <a:r>
                  <a:rPr lang="en-US" dirty="0"/>
                  <a:t> (Q1, Q2, etc.), </a:t>
                </a:r>
                <a14:m>
                  <m:oMath xmlns:m="http://schemas.openxmlformats.org/officeDocument/2006/math">
                    <m:r>
                      <a:rPr lang="en-US" i="1" dirty="0" smtClean="0">
                        <a:solidFill>
                          <a:schemeClr val="accent4">
                            <a:lumMod val="50000"/>
                          </a:schemeClr>
                        </a:solidFill>
                        <a:latin typeface="Cambria Math" panose="02040503050406030204" pitchFamily="18" charset="0"/>
                      </a:rPr>
                      <m:t>h</m:t>
                    </m:r>
                  </m:oMath>
                </a14:m>
                <a:r>
                  <a:rPr lang="en-US" dirty="0">
                    <a:solidFill>
                      <a:schemeClr val="accent4">
                        <a:lumMod val="50000"/>
                      </a:schemeClr>
                    </a:solidFill>
                  </a:rPr>
                  <a:t>-index</a:t>
                </a:r>
                <a:r>
                  <a:rPr lang="en-US" dirty="0"/>
                  <a:t>, </a:t>
                </a:r>
                <a:r>
                  <a:rPr lang="en-US" dirty="0">
                    <a:solidFill>
                      <a:schemeClr val="accent4">
                        <a:lumMod val="50000"/>
                      </a:schemeClr>
                    </a:solidFill>
                  </a:rPr>
                  <a:t>Google Metrics </a:t>
                </a:r>
                <a:r>
                  <a:rPr lang="en-US" dirty="0"/>
                  <a:t>help.</a:t>
                </a:r>
              </a:p>
              <a:p>
                <a:r>
                  <a:rPr lang="en-US" dirty="0"/>
                  <a:t>Who is the </a:t>
                </a:r>
                <a:r>
                  <a:rPr lang="en-US" dirty="0">
                    <a:solidFill>
                      <a:schemeClr val="accent4">
                        <a:lumMod val="50000"/>
                      </a:schemeClr>
                    </a:solidFill>
                  </a:rPr>
                  <a:t>publisher</a:t>
                </a:r>
                <a:r>
                  <a:rPr lang="en-US" dirty="0"/>
                  <a:t> (a scientific society, well-known publisher, a university or a commercial entity)?</a:t>
                </a:r>
              </a:p>
              <a:p>
                <a:pPr marL="0" indent="0">
                  <a:buNone/>
                </a:pPr>
                <a:r>
                  <a:rPr lang="en-US" dirty="0"/>
                  <a:t>Don’ts:</a:t>
                </a:r>
              </a:p>
              <a:p>
                <a:r>
                  <a:rPr lang="en-US" dirty="0"/>
                  <a:t>Do not read new journals not sponsored by a society, at least as a start.</a:t>
                </a:r>
              </a:p>
              <a:p>
                <a:r>
                  <a:rPr lang="en-US" dirty="0"/>
                  <a:t>Do not read journals that charge money for publishing, at least as a start.</a:t>
                </a:r>
              </a:p>
              <a:p>
                <a:r>
                  <a:rPr lang="en-US" dirty="0"/>
                  <a:t>Do not read journals that are only electronic or only in print, at least as a start. </a:t>
                </a:r>
              </a:p>
              <a:p>
                <a:endParaRPr lang="en-US" dirty="0"/>
              </a:p>
            </p:txBody>
          </p:sp>
        </mc:Choice>
        <mc:Fallback xmlns="">
          <p:sp>
            <p:nvSpPr>
              <p:cNvPr id="3" name="Content Placeholder 2">
                <a:extLst>
                  <a:ext uri="{FF2B5EF4-FFF2-40B4-BE49-F238E27FC236}">
                    <a16:creationId xmlns:a16="http://schemas.microsoft.com/office/drawing/2014/main" id="{941341E8-A608-4F35-BE32-1522058F4D8D}"/>
                  </a:ext>
                </a:extLst>
              </p:cNvPr>
              <p:cNvSpPr>
                <a:spLocks noGrp="1" noRot="1" noChangeAspect="1" noMove="1" noResize="1" noEditPoints="1" noAdjustHandles="1" noChangeArrowheads="1" noChangeShapeType="1" noTextEdit="1"/>
              </p:cNvSpPr>
              <p:nvPr>
                <p:ph idx="1"/>
              </p:nvPr>
            </p:nvSpPr>
            <p:spPr>
              <a:blipFill>
                <a:blip r:embed="rId2"/>
                <a:stretch>
                  <a:fillRect l="-1074" t="-1965" r="-148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74C6D26-23D5-4835-AE03-1D8748F76DD2}"/>
              </a:ext>
            </a:extLst>
          </p:cNvPr>
          <p:cNvSpPr>
            <a:spLocks noGrp="1"/>
          </p:cNvSpPr>
          <p:nvPr>
            <p:ph type="sldNum" sz="quarter" idx="12"/>
          </p:nvPr>
        </p:nvSpPr>
        <p:spPr/>
        <p:txBody>
          <a:bodyPr/>
          <a:lstStyle/>
          <a:p>
            <a:fld id="{ED30389B-6B14-4EC1-9405-ECC0B3C6EAD4}" type="slidenum">
              <a:rPr lang="en-US" smtClean="0"/>
              <a:t>11</a:t>
            </a:fld>
            <a:endParaRPr lang="en-US" dirty="0"/>
          </a:p>
        </p:txBody>
      </p:sp>
    </p:spTree>
    <p:extLst>
      <p:ext uri="{BB962C8B-B14F-4D97-AF65-F5344CB8AC3E}">
        <p14:creationId xmlns:p14="http://schemas.microsoft.com/office/powerpoint/2010/main" val="2114910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F93A3-683F-479D-85F5-ED584E40F41E}"/>
              </a:ext>
            </a:extLst>
          </p:cNvPr>
          <p:cNvSpPr>
            <a:spLocks noGrp="1"/>
          </p:cNvSpPr>
          <p:nvPr>
            <p:ph type="title"/>
          </p:nvPr>
        </p:nvSpPr>
        <p:spPr/>
        <p:txBody>
          <a:bodyPr>
            <a:normAutofit fontScale="90000"/>
          </a:bodyPr>
          <a:lstStyle/>
          <a:p>
            <a:r>
              <a:rPr lang="en-US" dirty="0"/>
              <a:t>How to Read a Paper? </a:t>
            </a:r>
          </a:p>
        </p:txBody>
      </p:sp>
      <p:sp>
        <p:nvSpPr>
          <p:cNvPr id="4" name="TextBox 3">
            <a:extLst>
              <a:ext uri="{FF2B5EF4-FFF2-40B4-BE49-F238E27FC236}">
                <a16:creationId xmlns:a16="http://schemas.microsoft.com/office/drawing/2014/main" id="{CD8B62AB-ED72-40CC-9773-B2E14B1FE33C}"/>
              </a:ext>
            </a:extLst>
          </p:cNvPr>
          <p:cNvSpPr txBox="1"/>
          <p:nvPr/>
        </p:nvSpPr>
        <p:spPr>
          <a:xfrm>
            <a:off x="5828936" y="109764"/>
            <a:ext cx="6139542" cy="276999"/>
          </a:xfrm>
          <a:prstGeom prst="rect">
            <a:avLst/>
          </a:prstGeom>
          <a:noFill/>
        </p:spPr>
        <p:txBody>
          <a:bodyPr wrap="square">
            <a:spAutoFit/>
          </a:bodyPr>
          <a:lstStyle/>
          <a:p>
            <a:pPr algn="r"/>
            <a:r>
              <a:rPr lang="en-US" sz="1200" dirty="0"/>
              <a:t>https://web.stanford.edu/class/ee384m/Handouts/HowtoReadPaper.pdf</a:t>
            </a:r>
          </a:p>
        </p:txBody>
      </p:sp>
      <p:grpSp>
        <p:nvGrpSpPr>
          <p:cNvPr id="7" name="Group 6">
            <a:extLst>
              <a:ext uri="{FF2B5EF4-FFF2-40B4-BE49-F238E27FC236}">
                <a16:creationId xmlns:a16="http://schemas.microsoft.com/office/drawing/2014/main" id="{9D9EA406-E95C-4D57-BC49-D94A293D0308}"/>
              </a:ext>
            </a:extLst>
          </p:cNvPr>
          <p:cNvGrpSpPr/>
          <p:nvPr/>
        </p:nvGrpSpPr>
        <p:grpSpPr>
          <a:xfrm>
            <a:off x="132805" y="836429"/>
            <a:ext cx="5852160" cy="2831544"/>
            <a:chOff x="132805" y="836429"/>
            <a:chExt cx="5943600" cy="2831544"/>
          </a:xfrm>
        </p:grpSpPr>
        <p:sp>
          <p:nvSpPr>
            <p:cNvPr id="5" name="TextBox 4">
              <a:extLst>
                <a:ext uri="{FF2B5EF4-FFF2-40B4-BE49-F238E27FC236}">
                  <a16:creationId xmlns:a16="http://schemas.microsoft.com/office/drawing/2014/main" id="{A06FC038-973C-42F8-9010-EFD7BB3AB470}"/>
                </a:ext>
              </a:extLst>
            </p:cNvPr>
            <p:cNvSpPr txBox="1"/>
            <p:nvPr/>
          </p:nvSpPr>
          <p:spPr>
            <a:xfrm>
              <a:off x="132805" y="1359649"/>
              <a:ext cx="5943600" cy="2308324"/>
            </a:xfrm>
            <a:prstGeom prst="rect">
              <a:avLst/>
            </a:prstGeom>
            <a:noFill/>
            <a:ln>
              <a:solidFill>
                <a:schemeClr val="accent4">
                  <a:lumMod val="75000"/>
                </a:schemeClr>
              </a:solidFill>
            </a:ln>
          </p:spPr>
          <p:txBody>
            <a:bodyPr wrap="square" rtlCol="0">
              <a:spAutoFit/>
            </a:bodyPr>
            <a:lstStyle/>
            <a:p>
              <a:r>
                <a:rPr lang="en-US" sz="2400" dirty="0">
                  <a:solidFill>
                    <a:schemeClr val="accent3">
                      <a:lumMod val="50000"/>
                    </a:schemeClr>
                  </a:solidFill>
                </a:rPr>
                <a:t>First</a:t>
              </a:r>
              <a:r>
                <a:rPr lang="en-US" sz="2400" dirty="0"/>
                <a:t> pass: gives you a general idea about the paper (10 mins.).</a:t>
              </a:r>
            </a:p>
            <a:p>
              <a:r>
                <a:rPr lang="en-US" sz="2400" dirty="0">
                  <a:solidFill>
                    <a:schemeClr val="accent3">
                      <a:lumMod val="50000"/>
                    </a:schemeClr>
                  </a:solidFill>
                </a:rPr>
                <a:t>Second</a:t>
              </a:r>
              <a:r>
                <a:rPr lang="en-US" sz="2400" dirty="0"/>
                <a:t> pass: lets you grasp the paper’s content, but not its details (one hour). </a:t>
              </a:r>
            </a:p>
            <a:p>
              <a:r>
                <a:rPr lang="en-US" sz="2400" dirty="0">
                  <a:solidFill>
                    <a:schemeClr val="accent3">
                      <a:lumMod val="50000"/>
                    </a:schemeClr>
                  </a:solidFill>
                </a:rPr>
                <a:t>Third</a:t>
              </a:r>
              <a:r>
                <a:rPr lang="en-US" sz="2400" dirty="0"/>
                <a:t> pass: helps you understand the paper in depth (four or five hours for beginners).</a:t>
              </a:r>
            </a:p>
          </p:txBody>
        </p:sp>
        <p:sp>
          <p:nvSpPr>
            <p:cNvPr id="6" name="TextBox 5">
              <a:extLst>
                <a:ext uri="{FF2B5EF4-FFF2-40B4-BE49-F238E27FC236}">
                  <a16:creationId xmlns:a16="http://schemas.microsoft.com/office/drawing/2014/main" id="{8473E2D1-9B9B-4A8E-835E-C214BFABA859}"/>
                </a:ext>
              </a:extLst>
            </p:cNvPr>
            <p:cNvSpPr txBox="1"/>
            <p:nvPr/>
          </p:nvSpPr>
          <p:spPr>
            <a:xfrm>
              <a:off x="132805" y="836429"/>
              <a:ext cx="5943600" cy="523220"/>
            </a:xfrm>
            <a:prstGeom prst="rect">
              <a:avLst/>
            </a:prstGeom>
            <a:solidFill>
              <a:schemeClr val="accent4">
                <a:lumMod val="75000"/>
              </a:schemeClr>
            </a:solidFill>
            <a:ln>
              <a:solidFill>
                <a:schemeClr val="accent4">
                  <a:lumMod val="75000"/>
                </a:schemeClr>
              </a:solidFill>
            </a:ln>
          </p:spPr>
          <p:txBody>
            <a:bodyPr wrap="square" rtlCol="0">
              <a:spAutoFit/>
            </a:bodyPr>
            <a:lstStyle/>
            <a:p>
              <a:r>
                <a:rPr lang="en-US" sz="2800" dirty="0">
                  <a:solidFill>
                    <a:schemeClr val="bg1">
                      <a:lumMod val="95000"/>
                    </a:schemeClr>
                  </a:solidFill>
                </a:rPr>
                <a:t>The Three-Pass Process</a:t>
              </a:r>
            </a:p>
          </p:txBody>
        </p:sp>
      </p:grpSp>
      <p:grpSp>
        <p:nvGrpSpPr>
          <p:cNvPr id="8" name="Group 7">
            <a:extLst>
              <a:ext uri="{FF2B5EF4-FFF2-40B4-BE49-F238E27FC236}">
                <a16:creationId xmlns:a16="http://schemas.microsoft.com/office/drawing/2014/main" id="{DE3C5727-F6F3-4A64-8F0E-DE21CE5763B5}"/>
              </a:ext>
            </a:extLst>
          </p:cNvPr>
          <p:cNvGrpSpPr/>
          <p:nvPr/>
        </p:nvGrpSpPr>
        <p:grpSpPr>
          <a:xfrm>
            <a:off x="6159139" y="836429"/>
            <a:ext cx="5852160" cy="3200876"/>
            <a:chOff x="132805" y="836429"/>
            <a:chExt cx="5943600" cy="3200876"/>
          </a:xfrm>
        </p:grpSpPr>
        <p:sp>
          <p:nvSpPr>
            <p:cNvPr id="9" name="TextBox 8">
              <a:extLst>
                <a:ext uri="{FF2B5EF4-FFF2-40B4-BE49-F238E27FC236}">
                  <a16:creationId xmlns:a16="http://schemas.microsoft.com/office/drawing/2014/main" id="{2B224A34-0E5C-462C-9FBA-3D0A4C962394}"/>
                </a:ext>
              </a:extLst>
            </p:cNvPr>
            <p:cNvSpPr txBox="1"/>
            <p:nvPr/>
          </p:nvSpPr>
          <p:spPr>
            <a:xfrm>
              <a:off x="132805" y="1359649"/>
              <a:ext cx="5943600" cy="2677656"/>
            </a:xfrm>
            <a:prstGeom prst="rect">
              <a:avLst/>
            </a:prstGeom>
            <a:noFill/>
            <a:ln>
              <a:solidFill>
                <a:schemeClr val="accent4">
                  <a:lumMod val="75000"/>
                </a:schemeClr>
              </a:solidFill>
            </a:ln>
          </p:spPr>
          <p:txBody>
            <a:bodyPr wrap="square" rtlCol="0">
              <a:spAutoFit/>
            </a:bodyPr>
            <a:lstStyle/>
            <a:p>
              <a:r>
                <a:rPr lang="en-US" sz="2400" dirty="0"/>
                <a:t>1. Carefully read the title, abstract, and introduction</a:t>
              </a:r>
            </a:p>
            <a:p>
              <a:r>
                <a:rPr lang="en-US" sz="2400" dirty="0"/>
                <a:t>2. Read the section and sub-section headings, but ignore everything else</a:t>
              </a:r>
            </a:p>
            <a:p>
              <a:r>
                <a:rPr lang="en-US" sz="2400" dirty="0"/>
                <a:t>3. Read the conclusions</a:t>
              </a:r>
            </a:p>
            <a:p>
              <a:r>
                <a:rPr lang="en-US" sz="2400" dirty="0"/>
                <a:t>4. Glance over the references, mentally ticking off ones you’ve already read </a:t>
              </a:r>
            </a:p>
          </p:txBody>
        </p:sp>
        <p:sp>
          <p:nvSpPr>
            <p:cNvPr id="10" name="TextBox 9">
              <a:extLst>
                <a:ext uri="{FF2B5EF4-FFF2-40B4-BE49-F238E27FC236}">
                  <a16:creationId xmlns:a16="http://schemas.microsoft.com/office/drawing/2014/main" id="{AA05575A-69F5-4DC8-83F7-37B82B5BB74E}"/>
                </a:ext>
              </a:extLst>
            </p:cNvPr>
            <p:cNvSpPr txBox="1"/>
            <p:nvPr/>
          </p:nvSpPr>
          <p:spPr>
            <a:xfrm>
              <a:off x="132805" y="836429"/>
              <a:ext cx="5943600" cy="523220"/>
            </a:xfrm>
            <a:prstGeom prst="rect">
              <a:avLst/>
            </a:prstGeom>
            <a:solidFill>
              <a:schemeClr val="accent4">
                <a:lumMod val="75000"/>
              </a:schemeClr>
            </a:solidFill>
            <a:ln>
              <a:solidFill>
                <a:schemeClr val="accent4">
                  <a:lumMod val="75000"/>
                </a:schemeClr>
              </a:solidFill>
            </a:ln>
          </p:spPr>
          <p:txBody>
            <a:bodyPr wrap="square" rtlCol="0">
              <a:spAutoFit/>
            </a:bodyPr>
            <a:lstStyle/>
            <a:p>
              <a:r>
                <a:rPr lang="en-US" sz="2800" dirty="0">
                  <a:solidFill>
                    <a:schemeClr val="bg1">
                      <a:lumMod val="95000"/>
                    </a:schemeClr>
                  </a:solidFill>
                </a:rPr>
                <a:t>First Pass: Bird’s-Eye View</a:t>
              </a:r>
            </a:p>
          </p:txBody>
        </p:sp>
      </p:grpSp>
      <p:grpSp>
        <p:nvGrpSpPr>
          <p:cNvPr id="11" name="Group 10">
            <a:extLst>
              <a:ext uri="{FF2B5EF4-FFF2-40B4-BE49-F238E27FC236}">
                <a16:creationId xmlns:a16="http://schemas.microsoft.com/office/drawing/2014/main" id="{4F3F9595-9179-410E-9EEA-3DC125BB7D14}"/>
              </a:ext>
            </a:extLst>
          </p:cNvPr>
          <p:cNvGrpSpPr/>
          <p:nvPr/>
        </p:nvGrpSpPr>
        <p:grpSpPr>
          <a:xfrm>
            <a:off x="132805" y="3813159"/>
            <a:ext cx="5852160" cy="2831544"/>
            <a:chOff x="132805" y="836429"/>
            <a:chExt cx="5943600" cy="2831544"/>
          </a:xfrm>
        </p:grpSpPr>
        <p:sp>
          <p:nvSpPr>
            <p:cNvPr id="12" name="TextBox 11">
              <a:extLst>
                <a:ext uri="{FF2B5EF4-FFF2-40B4-BE49-F238E27FC236}">
                  <a16:creationId xmlns:a16="http://schemas.microsoft.com/office/drawing/2014/main" id="{14696BA2-3882-416A-8BEF-D4818E202C4D}"/>
                </a:ext>
              </a:extLst>
            </p:cNvPr>
            <p:cNvSpPr txBox="1"/>
            <p:nvPr/>
          </p:nvSpPr>
          <p:spPr>
            <a:xfrm>
              <a:off x="132805" y="1359649"/>
              <a:ext cx="5943600" cy="2308324"/>
            </a:xfrm>
            <a:prstGeom prst="rect">
              <a:avLst/>
            </a:prstGeom>
            <a:noFill/>
            <a:ln>
              <a:solidFill>
                <a:schemeClr val="accent4">
                  <a:lumMod val="75000"/>
                </a:schemeClr>
              </a:solidFill>
            </a:ln>
          </p:spPr>
          <p:txBody>
            <a:bodyPr wrap="square" rtlCol="0">
              <a:spAutoFit/>
            </a:bodyPr>
            <a:lstStyle/>
            <a:p>
              <a:r>
                <a:rPr lang="en-US" sz="2400" dirty="0"/>
                <a:t>Ignore what you can.</a:t>
              </a:r>
            </a:p>
            <a:p>
              <a:r>
                <a:rPr lang="en-US" sz="2400" dirty="0"/>
                <a:t>Look at figures, graphs, results. Is the work shoddy or excellent?</a:t>
              </a:r>
            </a:p>
            <a:p>
              <a:r>
                <a:rPr lang="en-US" sz="2400" dirty="0"/>
                <a:t>Mark relevant unread references for further reading.</a:t>
              </a:r>
            </a:p>
            <a:p>
              <a:r>
                <a:rPr lang="en-US" sz="2400" dirty="0"/>
                <a:t>After this: should be able to summarize.</a:t>
              </a:r>
            </a:p>
          </p:txBody>
        </p:sp>
        <p:sp>
          <p:nvSpPr>
            <p:cNvPr id="13" name="TextBox 12">
              <a:extLst>
                <a:ext uri="{FF2B5EF4-FFF2-40B4-BE49-F238E27FC236}">
                  <a16:creationId xmlns:a16="http://schemas.microsoft.com/office/drawing/2014/main" id="{769EEEBF-7B07-4412-A540-0D8BC2F1162F}"/>
                </a:ext>
              </a:extLst>
            </p:cNvPr>
            <p:cNvSpPr txBox="1"/>
            <p:nvPr/>
          </p:nvSpPr>
          <p:spPr>
            <a:xfrm>
              <a:off x="132805" y="836429"/>
              <a:ext cx="5943600" cy="523220"/>
            </a:xfrm>
            <a:prstGeom prst="rect">
              <a:avLst/>
            </a:prstGeom>
            <a:solidFill>
              <a:schemeClr val="accent4">
                <a:lumMod val="75000"/>
              </a:schemeClr>
            </a:solidFill>
            <a:ln>
              <a:solidFill>
                <a:schemeClr val="accent4">
                  <a:lumMod val="75000"/>
                </a:schemeClr>
              </a:solidFill>
            </a:ln>
          </p:spPr>
          <p:txBody>
            <a:bodyPr wrap="square" rtlCol="0">
              <a:spAutoFit/>
            </a:bodyPr>
            <a:lstStyle/>
            <a:p>
              <a:r>
                <a:rPr lang="en-US" sz="2800" dirty="0">
                  <a:solidFill>
                    <a:schemeClr val="bg1">
                      <a:lumMod val="95000"/>
                    </a:schemeClr>
                  </a:solidFill>
                </a:rPr>
                <a:t>Second Pass: Read with Care</a:t>
              </a:r>
            </a:p>
          </p:txBody>
        </p:sp>
      </p:grpSp>
      <p:grpSp>
        <p:nvGrpSpPr>
          <p:cNvPr id="14" name="Group 13">
            <a:extLst>
              <a:ext uri="{FF2B5EF4-FFF2-40B4-BE49-F238E27FC236}">
                <a16:creationId xmlns:a16="http://schemas.microsoft.com/office/drawing/2014/main" id="{379262D6-41EA-4CCD-B434-A9D004626241}"/>
              </a:ext>
            </a:extLst>
          </p:cNvPr>
          <p:cNvGrpSpPr/>
          <p:nvPr/>
        </p:nvGrpSpPr>
        <p:grpSpPr>
          <a:xfrm>
            <a:off x="6159139" y="4205045"/>
            <a:ext cx="5852160" cy="2462212"/>
            <a:chOff x="132805" y="836429"/>
            <a:chExt cx="5943600" cy="2462212"/>
          </a:xfrm>
        </p:grpSpPr>
        <p:sp>
          <p:nvSpPr>
            <p:cNvPr id="15" name="TextBox 14">
              <a:extLst>
                <a:ext uri="{FF2B5EF4-FFF2-40B4-BE49-F238E27FC236}">
                  <a16:creationId xmlns:a16="http://schemas.microsoft.com/office/drawing/2014/main" id="{A1C773E7-191E-4F8B-BC36-6F8F1BAE235B}"/>
                </a:ext>
              </a:extLst>
            </p:cNvPr>
            <p:cNvSpPr txBox="1"/>
            <p:nvPr/>
          </p:nvSpPr>
          <p:spPr>
            <a:xfrm>
              <a:off x="132805" y="1359649"/>
              <a:ext cx="5943600" cy="1938992"/>
            </a:xfrm>
            <a:prstGeom prst="rect">
              <a:avLst/>
            </a:prstGeom>
            <a:noFill/>
            <a:ln>
              <a:solidFill>
                <a:schemeClr val="accent4">
                  <a:lumMod val="75000"/>
                </a:schemeClr>
              </a:solidFill>
            </a:ln>
          </p:spPr>
          <p:txBody>
            <a:bodyPr wrap="square" rtlCol="0">
              <a:spAutoFit/>
            </a:bodyPr>
            <a:lstStyle/>
            <a:p>
              <a:r>
                <a:rPr lang="en-US" sz="2400" dirty="0"/>
                <a:t>To fully understand a paper, particularly if you are reviewer, requires a third pass. The key to the third pass is to attempt to virtually re-implement the paper.</a:t>
              </a:r>
            </a:p>
            <a:p>
              <a:r>
                <a:rPr lang="en-US" sz="2400" dirty="0"/>
                <a:t>After this: innovations and failures identified.</a:t>
              </a:r>
            </a:p>
          </p:txBody>
        </p:sp>
        <p:sp>
          <p:nvSpPr>
            <p:cNvPr id="16" name="TextBox 15">
              <a:extLst>
                <a:ext uri="{FF2B5EF4-FFF2-40B4-BE49-F238E27FC236}">
                  <a16:creationId xmlns:a16="http://schemas.microsoft.com/office/drawing/2014/main" id="{53E83327-91AF-4831-95B8-A364A0DBF2BD}"/>
                </a:ext>
              </a:extLst>
            </p:cNvPr>
            <p:cNvSpPr txBox="1"/>
            <p:nvPr/>
          </p:nvSpPr>
          <p:spPr>
            <a:xfrm>
              <a:off x="132805" y="836429"/>
              <a:ext cx="5943600" cy="523220"/>
            </a:xfrm>
            <a:prstGeom prst="rect">
              <a:avLst/>
            </a:prstGeom>
            <a:solidFill>
              <a:schemeClr val="accent4">
                <a:lumMod val="75000"/>
              </a:schemeClr>
            </a:solidFill>
            <a:ln>
              <a:solidFill>
                <a:schemeClr val="accent4">
                  <a:lumMod val="75000"/>
                </a:schemeClr>
              </a:solidFill>
            </a:ln>
          </p:spPr>
          <p:txBody>
            <a:bodyPr wrap="square" rtlCol="0">
              <a:spAutoFit/>
            </a:bodyPr>
            <a:lstStyle/>
            <a:p>
              <a:r>
                <a:rPr lang="en-US" sz="2800" dirty="0">
                  <a:solidFill>
                    <a:schemeClr val="bg1">
                      <a:lumMod val="95000"/>
                    </a:schemeClr>
                  </a:solidFill>
                </a:rPr>
                <a:t>Third Pass: Fully Understand</a:t>
              </a:r>
            </a:p>
          </p:txBody>
        </p:sp>
      </p:grpSp>
      <p:sp>
        <p:nvSpPr>
          <p:cNvPr id="3" name="Slide Number Placeholder 2">
            <a:extLst>
              <a:ext uri="{FF2B5EF4-FFF2-40B4-BE49-F238E27FC236}">
                <a16:creationId xmlns:a16="http://schemas.microsoft.com/office/drawing/2014/main" id="{025BA0EB-6324-4064-B5BA-5254D943FAC5}"/>
              </a:ext>
            </a:extLst>
          </p:cNvPr>
          <p:cNvSpPr>
            <a:spLocks noGrp="1"/>
          </p:cNvSpPr>
          <p:nvPr>
            <p:ph type="sldNum" sz="quarter" idx="12"/>
          </p:nvPr>
        </p:nvSpPr>
        <p:spPr/>
        <p:txBody>
          <a:bodyPr/>
          <a:lstStyle/>
          <a:p>
            <a:fld id="{ED30389B-6B14-4EC1-9405-ECC0B3C6EAD4}" type="slidenum">
              <a:rPr lang="en-US" smtClean="0"/>
              <a:t>12</a:t>
            </a:fld>
            <a:endParaRPr lang="en-US" dirty="0"/>
          </a:p>
        </p:txBody>
      </p:sp>
    </p:spTree>
    <p:extLst>
      <p:ext uri="{BB962C8B-B14F-4D97-AF65-F5344CB8AC3E}">
        <p14:creationId xmlns:p14="http://schemas.microsoft.com/office/powerpoint/2010/main" val="347177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91B3-DC88-4A9C-9A37-991C576F6240}"/>
              </a:ext>
            </a:extLst>
          </p:cNvPr>
          <p:cNvSpPr>
            <a:spLocks noGrp="1"/>
          </p:cNvSpPr>
          <p:nvPr>
            <p:ph type="title"/>
          </p:nvPr>
        </p:nvSpPr>
        <p:spPr/>
        <p:txBody>
          <a:bodyPr/>
          <a:lstStyle/>
          <a:p>
            <a:r>
              <a:rPr lang="en-US" dirty="0"/>
              <a:t>Writing the Literature Review</a:t>
            </a:r>
          </a:p>
        </p:txBody>
      </p:sp>
      <p:sp>
        <p:nvSpPr>
          <p:cNvPr id="3" name="Text Placeholder 2">
            <a:extLst>
              <a:ext uri="{FF2B5EF4-FFF2-40B4-BE49-F238E27FC236}">
                <a16:creationId xmlns:a16="http://schemas.microsoft.com/office/drawing/2014/main" id="{11FB8E12-3692-4103-81A1-E9F58834BD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A87616-F146-4D01-BB51-9037455EBD6C}"/>
              </a:ext>
            </a:extLst>
          </p:cNvPr>
          <p:cNvSpPr>
            <a:spLocks noGrp="1"/>
          </p:cNvSpPr>
          <p:nvPr>
            <p:ph type="sldNum" sz="quarter" idx="12"/>
          </p:nvPr>
        </p:nvSpPr>
        <p:spPr/>
        <p:txBody>
          <a:bodyPr/>
          <a:lstStyle/>
          <a:p>
            <a:fld id="{ED30389B-6B14-4EC1-9405-ECC0B3C6EAD4}" type="slidenum">
              <a:rPr lang="en-US" smtClean="0"/>
              <a:t>13</a:t>
            </a:fld>
            <a:endParaRPr lang="en-US" dirty="0"/>
          </a:p>
        </p:txBody>
      </p:sp>
    </p:spTree>
    <p:extLst>
      <p:ext uri="{BB962C8B-B14F-4D97-AF65-F5344CB8AC3E}">
        <p14:creationId xmlns:p14="http://schemas.microsoft.com/office/powerpoint/2010/main" val="3447363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5D50-AA91-4954-9C78-EC9CD9589EAB}"/>
              </a:ext>
            </a:extLst>
          </p:cNvPr>
          <p:cNvSpPr>
            <a:spLocks noGrp="1"/>
          </p:cNvSpPr>
          <p:nvPr>
            <p:ph type="title"/>
          </p:nvPr>
        </p:nvSpPr>
        <p:spPr/>
        <p:txBody>
          <a:bodyPr>
            <a:normAutofit fontScale="90000"/>
          </a:bodyPr>
          <a:lstStyle/>
          <a:p>
            <a:r>
              <a:rPr lang="en-US" dirty="0"/>
              <a:t>Projecting Power and Authority [from Last Week]</a:t>
            </a:r>
          </a:p>
        </p:txBody>
      </p:sp>
      <p:sp>
        <p:nvSpPr>
          <p:cNvPr id="4" name="TextBox 3">
            <a:extLst>
              <a:ext uri="{FF2B5EF4-FFF2-40B4-BE49-F238E27FC236}">
                <a16:creationId xmlns:a16="http://schemas.microsoft.com/office/drawing/2014/main" id="{E999DE36-CEA3-4303-A7B5-7BD47C4F1AB1}"/>
              </a:ext>
            </a:extLst>
          </p:cNvPr>
          <p:cNvSpPr txBox="1"/>
          <p:nvPr/>
        </p:nvSpPr>
        <p:spPr>
          <a:xfrm>
            <a:off x="1" y="6527409"/>
            <a:ext cx="12192000" cy="369332"/>
          </a:xfrm>
          <a:prstGeom prst="rect">
            <a:avLst/>
          </a:prstGeom>
          <a:noFill/>
        </p:spPr>
        <p:txBody>
          <a:bodyPr wrap="square" rtlCol="0">
            <a:spAutoFit/>
          </a:bodyPr>
          <a:lstStyle/>
          <a:p>
            <a:r>
              <a:rPr lang="en-US" dirty="0" err="1"/>
              <a:t>Rudestam</a:t>
            </a:r>
            <a:r>
              <a:rPr lang="en-US" dirty="0"/>
              <a:t> and </a:t>
            </a:r>
            <a:r>
              <a:rPr lang="en-US" dirty="0" err="1"/>
              <a:t>Newtorn</a:t>
            </a:r>
            <a:r>
              <a:rPr lang="en-US" dirty="0"/>
              <a:t>, </a:t>
            </a:r>
            <a:r>
              <a:rPr lang="en-US" i="1" dirty="0"/>
              <a:t>Surviving your dissertation : a comprehensive guide to content and process</a:t>
            </a:r>
            <a:r>
              <a:rPr lang="en-US" dirty="0"/>
              <a:t>, 4</a:t>
            </a:r>
            <a:r>
              <a:rPr lang="en-US" baseline="30000" dirty="0"/>
              <a:t>th</a:t>
            </a:r>
            <a:r>
              <a:rPr lang="en-US" dirty="0"/>
              <a:t> ed., Sage, 2015.</a:t>
            </a:r>
            <a:endParaRPr lang="en-US" i="1" dirty="0"/>
          </a:p>
        </p:txBody>
      </p:sp>
      <p:sp>
        <p:nvSpPr>
          <p:cNvPr id="5" name="TextBox 4">
            <a:extLst>
              <a:ext uri="{FF2B5EF4-FFF2-40B4-BE49-F238E27FC236}">
                <a16:creationId xmlns:a16="http://schemas.microsoft.com/office/drawing/2014/main" id="{BA660EF1-BAF7-4885-AD21-0BDDE09F782E}"/>
              </a:ext>
            </a:extLst>
          </p:cNvPr>
          <p:cNvSpPr txBox="1"/>
          <p:nvPr/>
        </p:nvSpPr>
        <p:spPr>
          <a:xfrm>
            <a:off x="311084" y="886120"/>
            <a:ext cx="5230069" cy="3539430"/>
          </a:xfrm>
          <a:prstGeom prst="rect">
            <a:avLst/>
          </a:prstGeom>
          <a:noFill/>
        </p:spPr>
        <p:txBody>
          <a:bodyPr wrap="square" rtlCol="0">
            <a:spAutoFit/>
          </a:bodyPr>
          <a:lstStyle/>
          <a:p>
            <a:r>
              <a:rPr lang="en-US" sz="2800" dirty="0"/>
              <a:t>Adopt a </a:t>
            </a:r>
            <a:r>
              <a:rPr lang="en-US" sz="2800" dirty="0">
                <a:solidFill>
                  <a:schemeClr val="accent1"/>
                </a:solidFill>
              </a:rPr>
              <a:t>critical perspective </a:t>
            </a:r>
            <a:r>
              <a:rPr lang="en-US" sz="2800" dirty="0"/>
              <a:t>in reading and relating the work of others.</a:t>
            </a:r>
          </a:p>
          <a:p>
            <a:r>
              <a:rPr lang="en-US" sz="2800" dirty="0"/>
              <a:t>The strategy is to develop a </a:t>
            </a:r>
            <a:r>
              <a:rPr lang="en-US" sz="2800" dirty="0">
                <a:solidFill>
                  <a:schemeClr val="accent1"/>
                </a:solidFill>
              </a:rPr>
              <a:t>theme</a:t>
            </a:r>
            <a:r>
              <a:rPr lang="en-US" sz="2800" dirty="0"/>
              <a:t> and then cite the work of relevant authors to support the argument, provide noteworthy examples, or counterexamples.</a:t>
            </a:r>
          </a:p>
        </p:txBody>
      </p:sp>
      <p:sp>
        <p:nvSpPr>
          <p:cNvPr id="9" name="TextBox 8">
            <a:extLst>
              <a:ext uri="{FF2B5EF4-FFF2-40B4-BE49-F238E27FC236}">
                <a16:creationId xmlns:a16="http://schemas.microsoft.com/office/drawing/2014/main" id="{8BD412E6-7E08-487A-B9DD-BCCAA481E139}"/>
              </a:ext>
            </a:extLst>
          </p:cNvPr>
          <p:cNvSpPr txBox="1"/>
          <p:nvPr/>
        </p:nvSpPr>
        <p:spPr>
          <a:xfrm>
            <a:off x="5744067" y="1385741"/>
            <a:ext cx="6136848" cy="4832092"/>
          </a:xfrm>
          <a:prstGeom prst="rect">
            <a:avLst/>
          </a:prstGeom>
          <a:solidFill>
            <a:schemeClr val="bg1">
              <a:lumMod val="65000"/>
            </a:schemeClr>
          </a:solidFill>
        </p:spPr>
        <p:txBody>
          <a:bodyPr wrap="square">
            <a:spAutoFit/>
          </a:bodyPr>
          <a:lstStyle>
            <a:defPPr>
              <a:defRPr lang="en-US"/>
            </a:defPPr>
            <a:lvl1pPr>
              <a:defRPr sz="2800">
                <a:solidFill>
                  <a:schemeClr val="bg1"/>
                </a:solidFill>
              </a:defRPr>
            </a:lvl1pPr>
          </a:lstStyle>
          <a:p>
            <a:r>
              <a:rPr lang="en-US" dirty="0"/>
              <a:t>Illuminatus (2010) conducted a study on the effects of seasonal light on major depression by comparing the rates of depressive illness among residents of Seattle and San Diego during different times of the year. He hypothesized that there would be more depression in the northern city than the southern city</a:t>
            </a:r>
          </a:p>
          <a:p>
            <a:r>
              <a:rPr lang="en-US" dirty="0"/>
              <a:t>and more depression during winter than during summer. His findings confirmed his hypotheses.</a:t>
            </a:r>
          </a:p>
        </p:txBody>
      </p:sp>
      <p:sp>
        <p:nvSpPr>
          <p:cNvPr id="10" name="TextBox 9">
            <a:extLst>
              <a:ext uri="{FF2B5EF4-FFF2-40B4-BE49-F238E27FC236}">
                <a16:creationId xmlns:a16="http://schemas.microsoft.com/office/drawing/2014/main" id="{72F4FAFE-FBC6-4914-A126-5159B721724F}"/>
              </a:ext>
            </a:extLst>
          </p:cNvPr>
          <p:cNvSpPr txBox="1"/>
          <p:nvPr/>
        </p:nvSpPr>
        <p:spPr>
          <a:xfrm>
            <a:off x="5744067" y="867104"/>
            <a:ext cx="6136848" cy="523220"/>
          </a:xfrm>
          <a:prstGeom prst="rect">
            <a:avLst/>
          </a:prstGeom>
          <a:solidFill>
            <a:schemeClr val="tx1"/>
          </a:solidFill>
        </p:spPr>
        <p:txBody>
          <a:bodyPr wrap="square">
            <a:spAutoFit/>
          </a:bodyPr>
          <a:lstStyle>
            <a:defPPr>
              <a:defRPr lang="en-US"/>
            </a:defPPr>
            <a:lvl1pPr>
              <a:defRPr sz="2800">
                <a:solidFill>
                  <a:schemeClr val="bg1"/>
                </a:solidFill>
              </a:defRPr>
            </a:lvl1pPr>
          </a:lstStyle>
          <a:p>
            <a:r>
              <a:rPr lang="en-US" dirty="0">
                <a:solidFill>
                  <a:schemeClr val="bg1">
                    <a:lumMod val="95000"/>
                  </a:schemeClr>
                </a:solidFill>
              </a:rPr>
              <a:t>Example 1</a:t>
            </a:r>
          </a:p>
        </p:txBody>
      </p:sp>
      <p:graphicFrame>
        <p:nvGraphicFramePr>
          <p:cNvPr id="3" name="Table 3">
            <a:extLst>
              <a:ext uri="{FF2B5EF4-FFF2-40B4-BE49-F238E27FC236}">
                <a16:creationId xmlns:a16="http://schemas.microsoft.com/office/drawing/2014/main" id="{DB6D8FD1-9520-4010-B6A7-8E31517AC2B4}"/>
              </a:ext>
            </a:extLst>
          </p:cNvPr>
          <p:cNvGraphicFramePr>
            <a:graphicFrameLocks noGrp="1"/>
          </p:cNvGraphicFramePr>
          <p:nvPr>
            <p:extLst>
              <p:ext uri="{D42A27DB-BD31-4B8C-83A1-F6EECF244321}">
                <p14:modId xmlns:p14="http://schemas.microsoft.com/office/powerpoint/2010/main" val="4212845522"/>
              </p:ext>
            </p:extLst>
          </p:nvPr>
        </p:nvGraphicFramePr>
        <p:xfrm>
          <a:off x="311084" y="4761879"/>
          <a:ext cx="4299245" cy="1828800"/>
        </p:xfrm>
        <a:graphic>
          <a:graphicData uri="http://schemas.openxmlformats.org/drawingml/2006/table">
            <a:tbl>
              <a:tblPr firstRow="1" bandRow="1">
                <a:tableStyleId>{073A0DAA-6AF3-43AB-8588-CEC1D06C72B9}</a:tableStyleId>
              </a:tblPr>
              <a:tblGrid>
                <a:gridCol w="859849">
                  <a:extLst>
                    <a:ext uri="{9D8B030D-6E8A-4147-A177-3AD203B41FA5}">
                      <a16:colId xmlns:a16="http://schemas.microsoft.com/office/drawing/2014/main" val="3322578567"/>
                    </a:ext>
                  </a:extLst>
                </a:gridCol>
                <a:gridCol w="859849">
                  <a:extLst>
                    <a:ext uri="{9D8B030D-6E8A-4147-A177-3AD203B41FA5}">
                      <a16:colId xmlns:a16="http://schemas.microsoft.com/office/drawing/2014/main" val="7466584"/>
                    </a:ext>
                  </a:extLst>
                </a:gridCol>
                <a:gridCol w="859849">
                  <a:extLst>
                    <a:ext uri="{9D8B030D-6E8A-4147-A177-3AD203B41FA5}">
                      <a16:colId xmlns:a16="http://schemas.microsoft.com/office/drawing/2014/main" val="2017345002"/>
                    </a:ext>
                  </a:extLst>
                </a:gridCol>
                <a:gridCol w="859849">
                  <a:extLst>
                    <a:ext uri="{9D8B030D-6E8A-4147-A177-3AD203B41FA5}">
                      <a16:colId xmlns:a16="http://schemas.microsoft.com/office/drawing/2014/main" val="563495490"/>
                    </a:ext>
                  </a:extLst>
                </a:gridCol>
                <a:gridCol w="859849">
                  <a:extLst>
                    <a:ext uri="{9D8B030D-6E8A-4147-A177-3AD203B41FA5}">
                      <a16:colId xmlns:a16="http://schemas.microsoft.com/office/drawing/2014/main" val="465283515"/>
                    </a:ext>
                  </a:extLst>
                </a:gridCol>
              </a:tblGrid>
              <a:tr h="280454">
                <a:tc>
                  <a:txBody>
                    <a:bodyPr/>
                    <a:lstStyle/>
                    <a:p>
                      <a:endParaRPr lang="en-US" sz="1400" dirty="0"/>
                    </a:p>
                  </a:txBody>
                  <a:tcPr/>
                </a:tc>
                <a:tc>
                  <a:txBody>
                    <a:bodyPr/>
                    <a:lstStyle/>
                    <a:p>
                      <a:r>
                        <a:rPr lang="en-US" sz="1400" dirty="0"/>
                        <a:t>Aspect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Aspect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Aspect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Aspect 4</a:t>
                      </a:r>
                    </a:p>
                  </a:txBody>
                  <a:tcPr/>
                </a:tc>
                <a:extLst>
                  <a:ext uri="{0D108BD9-81ED-4DB2-BD59-A6C34878D82A}">
                    <a16:rowId xmlns:a16="http://schemas.microsoft.com/office/drawing/2014/main" val="3288461769"/>
                  </a:ext>
                </a:extLst>
              </a:tr>
              <a:tr h="280454">
                <a:tc>
                  <a:txBody>
                    <a:bodyPr/>
                    <a:lstStyle/>
                    <a:p>
                      <a:r>
                        <a:rPr lang="en-US" sz="1400" dirty="0"/>
                        <a:t>Author 1</a:t>
                      </a:r>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3169427345"/>
                  </a:ext>
                </a:extLst>
              </a:tr>
              <a:tr h="280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Author 2</a:t>
                      </a:r>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3072448863"/>
                  </a:ext>
                </a:extLst>
              </a:tr>
              <a:tr h="280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Author 3</a:t>
                      </a:r>
                    </a:p>
                  </a:txBody>
                  <a:tcPr/>
                </a:tc>
                <a:tc>
                  <a:txBody>
                    <a:bodyPr/>
                    <a:lstStyle/>
                    <a:p>
                      <a:endParaRPr lang="en-US" sz="140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3633633197"/>
                  </a:ext>
                </a:extLst>
              </a:tr>
              <a:tr h="280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Author 4</a:t>
                      </a:r>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962194667"/>
                  </a:ext>
                </a:extLst>
              </a:tr>
              <a:tr h="280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Author 5</a:t>
                      </a:r>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56000729"/>
                  </a:ext>
                </a:extLst>
              </a:tr>
            </a:tbl>
          </a:graphicData>
        </a:graphic>
      </p:graphicFrame>
      <p:sp>
        <p:nvSpPr>
          <p:cNvPr id="6" name="TextBox 5">
            <a:extLst>
              <a:ext uri="{FF2B5EF4-FFF2-40B4-BE49-F238E27FC236}">
                <a16:creationId xmlns:a16="http://schemas.microsoft.com/office/drawing/2014/main" id="{72D1D935-6BA0-4359-8E93-1BA990B26DE8}"/>
              </a:ext>
            </a:extLst>
          </p:cNvPr>
          <p:cNvSpPr txBox="1"/>
          <p:nvPr/>
        </p:nvSpPr>
        <p:spPr>
          <a:xfrm>
            <a:off x="4550098" y="4761879"/>
            <a:ext cx="1248403" cy="1477328"/>
          </a:xfrm>
          <a:prstGeom prst="rect">
            <a:avLst/>
          </a:prstGeom>
          <a:noFill/>
        </p:spPr>
        <p:txBody>
          <a:bodyPr wrap="square" rtlCol="0">
            <a:spAutoFit/>
          </a:bodyPr>
          <a:lstStyle/>
          <a:p>
            <a:r>
              <a:rPr lang="en-US" dirty="0"/>
              <a:t>Horizontal preferred over vertical. </a:t>
            </a:r>
          </a:p>
          <a:p>
            <a:r>
              <a:rPr lang="en-US" dirty="0"/>
              <a:t>(Prof. Dias)</a:t>
            </a:r>
          </a:p>
        </p:txBody>
      </p:sp>
      <p:sp>
        <p:nvSpPr>
          <p:cNvPr id="7" name="Slide Number Placeholder 6">
            <a:extLst>
              <a:ext uri="{FF2B5EF4-FFF2-40B4-BE49-F238E27FC236}">
                <a16:creationId xmlns:a16="http://schemas.microsoft.com/office/drawing/2014/main" id="{86B8B9E3-28F0-4112-B7EC-7DC4A8DBD3A8}"/>
              </a:ext>
            </a:extLst>
          </p:cNvPr>
          <p:cNvSpPr>
            <a:spLocks noGrp="1"/>
          </p:cNvSpPr>
          <p:nvPr>
            <p:ph type="sldNum" sz="quarter" idx="12"/>
          </p:nvPr>
        </p:nvSpPr>
        <p:spPr/>
        <p:txBody>
          <a:bodyPr/>
          <a:lstStyle/>
          <a:p>
            <a:fld id="{ED30389B-6B14-4EC1-9405-ECC0B3C6EAD4}" type="slidenum">
              <a:rPr lang="en-US" smtClean="0"/>
              <a:t>14</a:t>
            </a:fld>
            <a:endParaRPr lang="en-US" dirty="0"/>
          </a:p>
        </p:txBody>
      </p:sp>
    </p:spTree>
    <p:extLst>
      <p:ext uri="{BB962C8B-B14F-4D97-AF65-F5344CB8AC3E}">
        <p14:creationId xmlns:p14="http://schemas.microsoft.com/office/powerpoint/2010/main" val="138732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5D50-AA91-4954-9C78-EC9CD9589EAB}"/>
              </a:ext>
            </a:extLst>
          </p:cNvPr>
          <p:cNvSpPr>
            <a:spLocks noGrp="1"/>
          </p:cNvSpPr>
          <p:nvPr>
            <p:ph type="title"/>
          </p:nvPr>
        </p:nvSpPr>
        <p:spPr/>
        <p:txBody>
          <a:bodyPr>
            <a:normAutofit fontScale="90000"/>
          </a:bodyPr>
          <a:lstStyle/>
          <a:p>
            <a:r>
              <a:rPr lang="en-US" dirty="0"/>
              <a:t>Projecting Power and Authority [from Last Week]</a:t>
            </a:r>
          </a:p>
        </p:txBody>
      </p:sp>
      <p:sp>
        <p:nvSpPr>
          <p:cNvPr id="4" name="TextBox 3">
            <a:extLst>
              <a:ext uri="{FF2B5EF4-FFF2-40B4-BE49-F238E27FC236}">
                <a16:creationId xmlns:a16="http://schemas.microsoft.com/office/drawing/2014/main" id="{E999DE36-CEA3-4303-A7B5-7BD47C4F1AB1}"/>
              </a:ext>
            </a:extLst>
          </p:cNvPr>
          <p:cNvSpPr txBox="1"/>
          <p:nvPr/>
        </p:nvSpPr>
        <p:spPr>
          <a:xfrm>
            <a:off x="1" y="6527409"/>
            <a:ext cx="12192000" cy="369332"/>
          </a:xfrm>
          <a:prstGeom prst="rect">
            <a:avLst/>
          </a:prstGeom>
          <a:noFill/>
        </p:spPr>
        <p:txBody>
          <a:bodyPr wrap="square" rtlCol="0">
            <a:spAutoFit/>
          </a:bodyPr>
          <a:lstStyle/>
          <a:p>
            <a:r>
              <a:rPr lang="en-US" dirty="0" err="1"/>
              <a:t>Rudestam</a:t>
            </a:r>
            <a:r>
              <a:rPr lang="en-US" dirty="0"/>
              <a:t> and </a:t>
            </a:r>
            <a:r>
              <a:rPr lang="en-US" dirty="0" err="1"/>
              <a:t>Newtorn</a:t>
            </a:r>
            <a:r>
              <a:rPr lang="en-US" dirty="0"/>
              <a:t>, </a:t>
            </a:r>
            <a:r>
              <a:rPr lang="en-US" i="1" dirty="0"/>
              <a:t>Surviving your dissertation : a comprehensive guide to content and process</a:t>
            </a:r>
            <a:r>
              <a:rPr lang="en-US" dirty="0"/>
              <a:t>, 4</a:t>
            </a:r>
            <a:r>
              <a:rPr lang="en-US" baseline="30000" dirty="0"/>
              <a:t>th</a:t>
            </a:r>
            <a:r>
              <a:rPr lang="en-US" dirty="0"/>
              <a:t> ed., Sage, 2015.</a:t>
            </a:r>
            <a:endParaRPr lang="en-US" i="1" dirty="0"/>
          </a:p>
        </p:txBody>
      </p:sp>
      <p:sp>
        <p:nvSpPr>
          <p:cNvPr id="5" name="TextBox 4">
            <a:extLst>
              <a:ext uri="{FF2B5EF4-FFF2-40B4-BE49-F238E27FC236}">
                <a16:creationId xmlns:a16="http://schemas.microsoft.com/office/drawing/2014/main" id="{BA660EF1-BAF7-4885-AD21-0BDDE09F782E}"/>
              </a:ext>
            </a:extLst>
          </p:cNvPr>
          <p:cNvSpPr txBox="1"/>
          <p:nvPr/>
        </p:nvSpPr>
        <p:spPr>
          <a:xfrm>
            <a:off x="311084" y="5142414"/>
            <a:ext cx="5137608" cy="1384995"/>
          </a:xfrm>
          <a:prstGeom prst="rect">
            <a:avLst/>
          </a:prstGeom>
          <a:noFill/>
        </p:spPr>
        <p:txBody>
          <a:bodyPr wrap="square" rtlCol="0">
            <a:spAutoFit/>
          </a:bodyPr>
          <a:lstStyle/>
          <a:p>
            <a:r>
              <a:rPr lang="en-US" sz="2800" dirty="0"/>
              <a:t>Do not use quotations </a:t>
            </a:r>
            <a:r>
              <a:rPr lang="en-US" sz="2800" dirty="0">
                <a:solidFill>
                  <a:schemeClr val="accent5">
                    <a:lumMod val="75000"/>
                  </a:schemeClr>
                </a:solidFill>
              </a:rPr>
              <a:t>excessively</a:t>
            </a:r>
            <a:r>
              <a:rPr lang="en-US" sz="2800" dirty="0"/>
              <a:t>.</a:t>
            </a:r>
          </a:p>
          <a:p>
            <a:endParaRPr lang="en-US" sz="2800" dirty="0"/>
          </a:p>
          <a:p>
            <a:r>
              <a:rPr lang="en-US" sz="2800" dirty="0"/>
              <a:t>Include that contradict as well.</a:t>
            </a:r>
          </a:p>
        </p:txBody>
      </p:sp>
      <p:sp>
        <p:nvSpPr>
          <p:cNvPr id="9" name="TextBox 8">
            <a:extLst>
              <a:ext uri="{FF2B5EF4-FFF2-40B4-BE49-F238E27FC236}">
                <a16:creationId xmlns:a16="http://schemas.microsoft.com/office/drawing/2014/main" id="{8BD412E6-7E08-487A-B9DD-BCCAA481E139}"/>
              </a:ext>
            </a:extLst>
          </p:cNvPr>
          <p:cNvSpPr txBox="1"/>
          <p:nvPr/>
        </p:nvSpPr>
        <p:spPr>
          <a:xfrm>
            <a:off x="5744067" y="1385741"/>
            <a:ext cx="6136848" cy="4832092"/>
          </a:xfrm>
          <a:prstGeom prst="rect">
            <a:avLst/>
          </a:prstGeom>
          <a:solidFill>
            <a:schemeClr val="bg1">
              <a:lumMod val="65000"/>
            </a:schemeClr>
          </a:solidFill>
        </p:spPr>
        <p:txBody>
          <a:bodyPr wrap="square">
            <a:spAutoFit/>
          </a:bodyPr>
          <a:lstStyle>
            <a:defPPr>
              <a:defRPr lang="en-US"/>
            </a:defPPr>
            <a:lvl1pPr>
              <a:defRPr sz="2800">
                <a:solidFill>
                  <a:schemeClr val="bg1"/>
                </a:solidFill>
              </a:defRPr>
            </a:lvl1pPr>
          </a:lstStyle>
          <a:p>
            <a:r>
              <a:rPr lang="en-US" dirty="0"/>
              <a:t>There is reason to believe that differences in seasonal light can affect the extent of depressive illness. For</a:t>
            </a:r>
          </a:p>
          <a:p>
            <a:r>
              <a:rPr lang="en-US" dirty="0"/>
              <a:t>instance, residents of Seattle, a northern city, are reported to have higher rates of depression than residents of San Diego, a southern city, and these differences are accentuated during the winter (Illuminatus, 2010), suggesting that relative darkness may exacerbate mood disorders.</a:t>
            </a:r>
          </a:p>
        </p:txBody>
      </p:sp>
      <p:sp>
        <p:nvSpPr>
          <p:cNvPr id="10" name="TextBox 9">
            <a:extLst>
              <a:ext uri="{FF2B5EF4-FFF2-40B4-BE49-F238E27FC236}">
                <a16:creationId xmlns:a16="http://schemas.microsoft.com/office/drawing/2014/main" id="{72F4FAFE-FBC6-4914-A126-5159B721724F}"/>
              </a:ext>
            </a:extLst>
          </p:cNvPr>
          <p:cNvSpPr txBox="1"/>
          <p:nvPr/>
        </p:nvSpPr>
        <p:spPr>
          <a:xfrm>
            <a:off x="5744067" y="867104"/>
            <a:ext cx="6136848" cy="523220"/>
          </a:xfrm>
          <a:prstGeom prst="rect">
            <a:avLst/>
          </a:prstGeom>
          <a:solidFill>
            <a:schemeClr val="tx1"/>
          </a:solidFill>
        </p:spPr>
        <p:txBody>
          <a:bodyPr wrap="square">
            <a:spAutoFit/>
          </a:bodyPr>
          <a:lstStyle>
            <a:defPPr>
              <a:defRPr lang="en-US"/>
            </a:defPPr>
            <a:lvl1pPr>
              <a:defRPr sz="2800">
                <a:solidFill>
                  <a:schemeClr val="bg1"/>
                </a:solidFill>
              </a:defRPr>
            </a:lvl1pPr>
          </a:lstStyle>
          <a:p>
            <a:r>
              <a:rPr lang="en-US" dirty="0">
                <a:solidFill>
                  <a:schemeClr val="bg1">
                    <a:lumMod val="95000"/>
                  </a:schemeClr>
                </a:solidFill>
              </a:rPr>
              <a:t>Example 2</a:t>
            </a:r>
          </a:p>
        </p:txBody>
      </p:sp>
      <p:pic>
        <p:nvPicPr>
          <p:cNvPr id="6" name="Graphic 5" descr="Quotes">
            <a:extLst>
              <a:ext uri="{FF2B5EF4-FFF2-40B4-BE49-F238E27FC236}">
                <a16:creationId xmlns:a16="http://schemas.microsoft.com/office/drawing/2014/main" id="{A0B5F25D-3CA7-4E5B-808D-7CA67DD592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1084" y="4425550"/>
            <a:ext cx="914400" cy="914400"/>
          </a:xfrm>
          <a:prstGeom prst="rect">
            <a:avLst/>
          </a:prstGeom>
        </p:spPr>
      </p:pic>
      <p:sp>
        <p:nvSpPr>
          <p:cNvPr id="3" name="TextBox 2">
            <a:extLst>
              <a:ext uri="{FF2B5EF4-FFF2-40B4-BE49-F238E27FC236}">
                <a16:creationId xmlns:a16="http://schemas.microsoft.com/office/drawing/2014/main" id="{865EE68B-EC26-48B8-B847-E0E21627E6BD}"/>
              </a:ext>
            </a:extLst>
          </p:cNvPr>
          <p:cNvSpPr txBox="1"/>
          <p:nvPr/>
        </p:nvSpPr>
        <p:spPr>
          <a:xfrm>
            <a:off x="311084" y="886120"/>
            <a:ext cx="5230069" cy="3539430"/>
          </a:xfrm>
          <a:prstGeom prst="rect">
            <a:avLst/>
          </a:prstGeom>
          <a:noFill/>
        </p:spPr>
        <p:txBody>
          <a:bodyPr wrap="square" rtlCol="0">
            <a:spAutoFit/>
          </a:bodyPr>
          <a:lstStyle/>
          <a:p>
            <a:r>
              <a:rPr lang="en-US" sz="2800" dirty="0"/>
              <a:t>Adopt a </a:t>
            </a:r>
            <a:r>
              <a:rPr lang="en-US" sz="2800" dirty="0">
                <a:solidFill>
                  <a:schemeClr val="accent1"/>
                </a:solidFill>
              </a:rPr>
              <a:t>critical perspective </a:t>
            </a:r>
            <a:r>
              <a:rPr lang="en-US" sz="2800" dirty="0"/>
              <a:t>in reading and relating the work of others.</a:t>
            </a:r>
          </a:p>
          <a:p>
            <a:r>
              <a:rPr lang="en-US" sz="2800" dirty="0"/>
              <a:t>The strategy is to develop a </a:t>
            </a:r>
            <a:r>
              <a:rPr lang="en-US" sz="2800" dirty="0">
                <a:solidFill>
                  <a:schemeClr val="accent1"/>
                </a:solidFill>
              </a:rPr>
              <a:t>theme</a:t>
            </a:r>
            <a:r>
              <a:rPr lang="en-US" sz="2800" dirty="0"/>
              <a:t> and then cite the work of relevant authors to support the argument, provide noteworthy examples, or counterexamples.</a:t>
            </a:r>
          </a:p>
        </p:txBody>
      </p:sp>
      <p:sp>
        <p:nvSpPr>
          <p:cNvPr id="7" name="Slide Number Placeholder 6">
            <a:extLst>
              <a:ext uri="{FF2B5EF4-FFF2-40B4-BE49-F238E27FC236}">
                <a16:creationId xmlns:a16="http://schemas.microsoft.com/office/drawing/2014/main" id="{D1D9DC98-D0BC-45D7-8A59-A5F7C9980219}"/>
              </a:ext>
            </a:extLst>
          </p:cNvPr>
          <p:cNvSpPr>
            <a:spLocks noGrp="1"/>
          </p:cNvSpPr>
          <p:nvPr>
            <p:ph type="sldNum" sz="quarter" idx="12"/>
          </p:nvPr>
        </p:nvSpPr>
        <p:spPr/>
        <p:txBody>
          <a:bodyPr/>
          <a:lstStyle/>
          <a:p>
            <a:fld id="{ED30389B-6B14-4EC1-9405-ECC0B3C6EAD4}" type="slidenum">
              <a:rPr lang="en-US" smtClean="0"/>
              <a:t>15</a:t>
            </a:fld>
            <a:endParaRPr lang="en-US" dirty="0"/>
          </a:p>
        </p:txBody>
      </p:sp>
    </p:spTree>
    <p:extLst>
      <p:ext uri="{BB962C8B-B14F-4D97-AF65-F5344CB8AC3E}">
        <p14:creationId xmlns:p14="http://schemas.microsoft.com/office/powerpoint/2010/main" val="1192980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BB506-00E9-4AA6-8322-C75598390DCD}"/>
              </a:ext>
            </a:extLst>
          </p:cNvPr>
          <p:cNvSpPr>
            <a:spLocks noGrp="1"/>
          </p:cNvSpPr>
          <p:nvPr>
            <p:ph type="title"/>
          </p:nvPr>
        </p:nvSpPr>
        <p:spPr/>
        <p:txBody>
          <a:bodyPr>
            <a:normAutofit fontScale="90000"/>
          </a:bodyPr>
          <a:lstStyle/>
          <a:p>
            <a:r>
              <a:rPr lang="en-US" dirty="0"/>
              <a:t>Background, Relevant vs. Very Relevant Literature</a:t>
            </a:r>
          </a:p>
        </p:txBody>
      </p:sp>
      <p:sp>
        <p:nvSpPr>
          <p:cNvPr id="32" name="TextBox 31">
            <a:extLst>
              <a:ext uri="{FF2B5EF4-FFF2-40B4-BE49-F238E27FC236}">
                <a16:creationId xmlns:a16="http://schemas.microsoft.com/office/drawing/2014/main" id="{C44927CD-6151-434F-8ED2-2934228DD41C}"/>
              </a:ext>
            </a:extLst>
          </p:cNvPr>
          <p:cNvSpPr txBox="1"/>
          <p:nvPr/>
        </p:nvSpPr>
        <p:spPr>
          <a:xfrm>
            <a:off x="9754512" y="719954"/>
            <a:ext cx="1828800" cy="4572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dirty="0"/>
              <a:t>Abstract</a:t>
            </a:r>
          </a:p>
        </p:txBody>
      </p:sp>
      <p:sp>
        <p:nvSpPr>
          <p:cNvPr id="34" name="TextBox 33">
            <a:extLst>
              <a:ext uri="{FF2B5EF4-FFF2-40B4-BE49-F238E27FC236}">
                <a16:creationId xmlns:a16="http://schemas.microsoft.com/office/drawing/2014/main" id="{173F3744-90A3-4DB1-B1DE-832CE2EEBA56}"/>
              </a:ext>
            </a:extLst>
          </p:cNvPr>
          <p:cNvSpPr txBox="1"/>
          <p:nvPr/>
        </p:nvSpPr>
        <p:spPr>
          <a:xfrm>
            <a:off x="9754512" y="1376165"/>
            <a:ext cx="1828800" cy="4572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dirty="0"/>
              <a:t>Introduction</a:t>
            </a:r>
          </a:p>
        </p:txBody>
      </p:sp>
      <p:sp>
        <p:nvSpPr>
          <p:cNvPr id="36" name="TextBox 35">
            <a:extLst>
              <a:ext uri="{FF2B5EF4-FFF2-40B4-BE49-F238E27FC236}">
                <a16:creationId xmlns:a16="http://schemas.microsoft.com/office/drawing/2014/main" id="{EBF22E7A-AEF0-4E3E-9AA4-688E81FCD990}"/>
              </a:ext>
            </a:extLst>
          </p:cNvPr>
          <p:cNvSpPr txBox="1"/>
          <p:nvPr/>
        </p:nvSpPr>
        <p:spPr>
          <a:xfrm>
            <a:off x="9754512" y="2032376"/>
            <a:ext cx="1828800" cy="4572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dirty="0"/>
              <a:t>Literature review</a:t>
            </a:r>
          </a:p>
        </p:txBody>
      </p:sp>
      <p:sp>
        <p:nvSpPr>
          <p:cNvPr id="38" name="TextBox 37">
            <a:extLst>
              <a:ext uri="{FF2B5EF4-FFF2-40B4-BE49-F238E27FC236}">
                <a16:creationId xmlns:a16="http://schemas.microsoft.com/office/drawing/2014/main" id="{348C9654-7258-4D6E-9073-664A14068C54}"/>
              </a:ext>
            </a:extLst>
          </p:cNvPr>
          <p:cNvSpPr txBox="1"/>
          <p:nvPr/>
        </p:nvSpPr>
        <p:spPr>
          <a:xfrm>
            <a:off x="9754512" y="2688587"/>
            <a:ext cx="1828800" cy="4572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dirty="0"/>
              <a:t>Method</a:t>
            </a:r>
          </a:p>
        </p:txBody>
      </p:sp>
      <p:sp>
        <p:nvSpPr>
          <p:cNvPr id="40" name="TextBox 39">
            <a:extLst>
              <a:ext uri="{FF2B5EF4-FFF2-40B4-BE49-F238E27FC236}">
                <a16:creationId xmlns:a16="http://schemas.microsoft.com/office/drawing/2014/main" id="{657CCE6F-AFA4-4427-93C9-3B71E5F0F36A}"/>
              </a:ext>
            </a:extLst>
          </p:cNvPr>
          <p:cNvSpPr txBox="1"/>
          <p:nvPr/>
        </p:nvSpPr>
        <p:spPr>
          <a:xfrm>
            <a:off x="9754512" y="3344798"/>
            <a:ext cx="1828800" cy="4572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dirty="0"/>
              <a:t>Results</a:t>
            </a:r>
          </a:p>
        </p:txBody>
      </p:sp>
      <p:sp>
        <p:nvSpPr>
          <p:cNvPr id="42" name="TextBox 41">
            <a:extLst>
              <a:ext uri="{FF2B5EF4-FFF2-40B4-BE49-F238E27FC236}">
                <a16:creationId xmlns:a16="http://schemas.microsoft.com/office/drawing/2014/main" id="{9EE07C0C-286A-4BFF-A8FC-77FC0AA8B7BD}"/>
              </a:ext>
            </a:extLst>
          </p:cNvPr>
          <p:cNvSpPr txBox="1"/>
          <p:nvPr/>
        </p:nvSpPr>
        <p:spPr>
          <a:xfrm>
            <a:off x="9754512" y="4001009"/>
            <a:ext cx="1828800" cy="4572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dirty="0"/>
              <a:t>Conclusion</a:t>
            </a:r>
          </a:p>
        </p:txBody>
      </p:sp>
      <p:sp>
        <p:nvSpPr>
          <p:cNvPr id="43" name="TextBox 42">
            <a:extLst>
              <a:ext uri="{FF2B5EF4-FFF2-40B4-BE49-F238E27FC236}">
                <a16:creationId xmlns:a16="http://schemas.microsoft.com/office/drawing/2014/main" id="{1CA0111F-F0FB-4D45-82F4-98B6E4E335DF}"/>
              </a:ext>
            </a:extLst>
          </p:cNvPr>
          <p:cNvSpPr txBox="1"/>
          <p:nvPr/>
        </p:nvSpPr>
        <p:spPr>
          <a:xfrm>
            <a:off x="6347396" y="719570"/>
            <a:ext cx="1828800" cy="92333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dirty="0"/>
              <a:t>Background literature</a:t>
            </a:r>
          </a:p>
          <a:p>
            <a:pPr lvl="0" algn="ctr"/>
            <a:r>
              <a:rPr lang="en-US" dirty="0"/>
              <a:t>(classic papers)</a:t>
            </a:r>
          </a:p>
        </p:txBody>
      </p:sp>
      <p:sp>
        <p:nvSpPr>
          <p:cNvPr id="44" name="TextBox 43">
            <a:extLst>
              <a:ext uri="{FF2B5EF4-FFF2-40B4-BE49-F238E27FC236}">
                <a16:creationId xmlns:a16="http://schemas.microsoft.com/office/drawing/2014/main" id="{EE2A5D74-1620-4AD6-B408-27DE61A4D39D}"/>
              </a:ext>
            </a:extLst>
          </p:cNvPr>
          <p:cNvSpPr txBox="1"/>
          <p:nvPr/>
        </p:nvSpPr>
        <p:spPr>
          <a:xfrm>
            <a:off x="6347396" y="2132578"/>
            <a:ext cx="1828800" cy="64633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dirty="0"/>
              <a:t>Relevant literature</a:t>
            </a:r>
          </a:p>
        </p:txBody>
      </p:sp>
      <p:sp>
        <p:nvSpPr>
          <p:cNvPr id="46" name="TextBox 45">
            <a:extLst>
              <a:ext uri="{FF2B5EF4-FFF2-40B4-BE49-F238E27FC236}">
                <a16:creationId xmlns:a16="http://schemas.microsoft.com/office/drawing/2014/main" id="{6ADEF044-4A52-4E2D-8CD2-4F081343960C}"/>
              </a:ext>
            </a:extLst>
          </p:cNvPr>
          <p:cNvSpPr txBox="1"/>
          <p:nvPr/>
        </p:nvSpPr>
        <p:spPr>
          <a:xfrm>
            <a:off x="6347396" y="3251828"/>
            <a:ext cx="1828800" cy="12003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dirty="0"/>
              <a:t>Very relevant literature</a:t>
            </a:r>
          </a:p>
          <a:p>
            <a:pPr lvl="0" algn="ctr"/>
            <a:r>
              <a:rPr lang="en-US" dirty="0"/>
              <a:t>(very similar to your work)</a:t>
            </a:r>
          </a:p>
        </p:txBody>
      </p:sp>
      <p:cxnSp>
        <p:nvCxnSpPr>
          <p:cNvPr id="41" name="Straight Arrow Connector 40">
            <a:extLst>
              <a:ext uri="{FF2B5EF4-FFF2-40B4-BE49-F238E27FC236}">
                <a16:creationId xmlns:a16="http://schemas.microsoft.com/office/drawing/2014/main" id="{43C962B9-B1D1-46E0-8E63-96FBC8DDD18A}"/>
              </a:ext>
            </a:extLst>
          </p:cNvPr>
          <p:cNvCxnSpPr>
            <a:stCxn id="43" idx="3"/>
            <a:endCxn id="34" idx="1"/>
          </p:cNvCxnSpPr>
          <p:nvPr/>
        </p:nvCxnSpPr>
        <p:spPr>
          <a:xfrm>
            <a:off x="8176196" y="1181235"/>
            <a:ext cx="1578316" cy="42353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0" name="Straight Arrow Connector 49">
            <a:extLst>
              <a:ext uri="{FF2B5EF4-FFF2-40B4-BE49-F238E27FC236}">
                <a16:creationId xmlns:a16="http://schemas.microsoft.com/office/drawing/2014/main" id="{D93C15CE-00A2-4B90-9F3F-3B90840690E0}"/>
              </a:ext>
            </a:extLst>
          </p:cNvPr>
          <p:cNvCxnSpPr>
            <a:stCxn id="44" idx="3"/>
            <a:endCxn id="34" idx="1"/>
          </p:cNvCxnSpPr>
          <p:nvPr/>
        </p:nvCxnSpPr>
        <p:spPr>
          <a:xfrm flipV="1">
            <a:off x="8176196" y="1604765"/>
            <a:ext cx="1578316" cy="85097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2" name="Straight Arrow Connector 51">
            <a:extLst>
              <a:ext uri="{FF2B5EF4-FFF2-40B4-BE49-F238E27FC236}">
                <a16:creationId xmlns:a16="http://schemas.microsoft.com/office/drawing/2014/main" id="{C07E3132-5A9D-43B8-9771-BA20AECF44C7}"/>
              </a:ext>
            </a:extLst>
          </p:cNvPr>
          <p:cNvCxnSpPr>
            <a:stCxn id="44" idx="3"/>
            <a:endCxn id="36" idx="1"/>
          </p:cNvCxnSpPr>
          <p:nvPr/>
        </p:nvCxnSpPr>
        <p:spPr>
          <a:xfrm flipV="1">
            <a:off x="8176196" y="2260976"/>
            <a:ext cx="1578316" cy="19476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4" name="Straight Arrow Connector 53">
            <a:extLst>
              <a:ext uri="{FF2B5EF4-FFF2-40B4-BE49-F238E27FC236}">
                <a16:creationId xmlns:a16="http://schemas.microsoft.com/office/drawing/2014/main" id="{6C7B3F87-F1E4-4C48-A499-035D47DB84B2}"/>
              </a:ext>
            </a:extLst>
          </p:cNvPr>
          <p:cNvCxnSpPr>
            <a:stCxn id="46" idx="3"/>
            <a:endCxn id="36" idx="1"/>
          </p:cNvCxnSpPr>
          <p:nvPr/>
        </p:nvCxnSpPr>
        <p:spPr>
          <a:xfrm flipV="1">
            <a:off x="8176196" y="2260976"/>
            <a:ext cx="1578316" cy="159101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6" name="Straight Arrow Connector 55">
            <a:extLst>
              <a:ext uri="{FF2B5EF4-FFF2-40B4-BE49-F238E27FC236}">
                <a16:creationId xmlns:a16="http://schemas.microsoft.com/office/drawing/2014/main" id="{C5BC37C1-C285-4D52-AB71-E98A8A013A3D}"/>
              </a:ext>
            </a:extLst>
          </p:cNvPr>
          <p:cNvCxnSpPr>
            <a:stCxn id="46" idx="3"/>
            <a:endCxn id="40" idx="1"/>
          </p:cNvCxnSpPr>
          <p:nvPr/>
        </p:nvCxnSpPr>
        <p:spPr>
          <a:xfrm flipV="1">
            <a:off x="8176196" y="3573398"/>
            <a:ext cx="1578316" cy="2785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58" name="Picture 57" descr="A large building with a mountain in the background&#10;&#10;Description automatically generated">
            <a:extLst>
              <a:ext uri="{FF2B5EF4-FFF2-40B4-BE49-F238E27FC236}">
                <a16:creationId xmlns:a16="http://schemas.microsoft.com/office/drawing/2014/main" id="{4B146130-0427-44D6-AD05-7BD20927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73" y="719570"/>
            <a:ext cx="3388227" cy="1909268"/>
          </a:xfrm>
          <a:prstGeom prst="rect">
            <a:avLst/>
          </a:prstGeom>
        </p:spPr>
      </p:pic>
      <p:sp>
        <p:nvSpPr>
          <p:cNvPr id="62" name="TextBox 61">
            <a:extLst>
              <a:ext uri="{FF2B5EF4-FFF2-40B4-BE49-F238E27FC236}">
                <a16:creationId xmlns:a16="http://schemas.microsoft.com/office/drawing/2014/main" id="{41013885-BB9A-447B-99AE-9F93ABEBDF3F}"/>
              </a:ext>
            </a:extLst>
          </p:cNvPr>
          <p:cNvSpPr txBox="1"/>
          <p:nvPr/>
        </p:nvSpPr>
        <p:spPr>
          <a:xfrm>
            <a:off x="0" y="6545771"/>
            <a:ext cx="12192000" cy="307777"/>
          </a:xfrm>
          <a:prstGeom prst="rect">
            <a:avLst/>
          </a:prstGeom>
          <a:noFill/>
        </p:spPr>
        <p:txBody>
          <a:bodyPr wrap="square">
            <a:spAutoFit/>
          </a:bodyPr>
          <a:lstStyle/>
          <a:p>
            <a:r>
              <a:rPr lang="en-US" sz="1400" dirty="0"/>
              <a:t>https://www.pri.org/stories/2019-09-16/small-town-italy-offers-houses-sale-less-espresso</a:t>
            </a:r>
          </a:p>
        </p:txBody>
      </p:sp>
      <p:pic>
        <p:nvPicPr>
          <p:cNvPr id="19" name="Picture 18" descr="A large building with a mountain in the background&#10;&#10;Description automatically generated">
            <a:extLst>
              <a:ext uri="{FF2B5EF4-FFF2-40B4-BE49-F238E27FC236}">
                <a16:creationId xmlns:a16="http://schemas.microsoft.com/office/drawing/2014/main" id="{5A0C93BF-95A9-446C-AD44-2B4EEE51C63B}"/>
              </a:ext>
            </a:extLst>
          </p:cNvPr>
          <p:cNvPicPr>
            <a:picLocks noChangeAspect="1"/>
          </p:cNvPicPr>
          <p:nvPr/>
        </p:nvPicPr>
        <p:blipFill rotWithShape="1">
          <a:blip r:embed="rId2">
            <a:extLst>
              <a:ext uri="{28A0092B-C50C-407E-A947-70E740481C1C}">
                <a14:useLocalDpi xmlns:a14="http://schemas.microsoft.com/office/drawing/2010/main" val="0"/>
              </a:ext>
            </a:extLst>
          </a:blip>
          <a:srcRect l="39798" t="27851" r="17897" b="29843"/>
          <a:stretch/>
        </p:blipFill>
        <p:spPr>
          <a:xfrm>
            <a:off x="269374" y="2662019"/>
            <a:ext cx="3388226" cy="1909268"/>
          </a:xfrm>
          <a:prstGeom prst="rect">
            <a:avLst/>
          </a:prstGeom>
        </p:spPr>
      </p:pic>
      <p:pic>
        <p:nvPicPr>
          <p:cNvPr id="20" name="Picture 19" descr="A large building with a mountain in the background&#10;&#10;Description automatically generated">
            <a:extLst>
              <a:ext uri="{FF2B5EF4-FFF2-40B4-BE49-F238E27FC236}">
                <a16:creationId xmlns:a16="http://schemas.microsoft.com/office/drawing/2014/main" id="{EED723FC-9A8D-4142-B4A2-ECB621255E73}"/>
              </a:ext>
            </a:extLst>
          </p:cNvPr>
          <p:cNvPicPr>
            <a:picLocks noChangeAspect="1"/>
          </p:cNvPicPr>
          <p:nvPr/>
        </p:nvPicPr>
        <p:blipFill rotWithShape="1">
          <a:blip r:embed="rId2">
            <a:extLst>
              <a:ext uri="{28A0092B-C50C-407E-A947-70E740481C1C}">
                <a14:useLocalDpi xmlns:a14="http://schemas.microsoft.com/office/drawing/2010/main" val="0"/>
              </a:ext>
            </a:extLst>
          </a:blip>
          <a:srcRect l="55201" t="31207" r="28518" b="52496"/>
          <a:stretch/>
        </p:blipFill>
        <p:spPr>
          <a:xfrm>
            <a:off x="269373" y="4606645"/>
            <a:ext cx="3388227" cy="1911262"/>
          </a:xfrm>
          <a:prstGeom prst="rect">
            <a:avLst/>
          </a:prstGeom>
        </p:spPr>
      </p:pic>
      <p:cxnSp>
        <p:nvCxnSpPr>
          <p:cNvPr id="4" name="Straight Arrow Connector 3">
            <a:extLst>
              <a:ext uri="{FF2B5EF4-FFF2-40B4-BE49-F238E27FC236}">
                <a16:creationId xmlns:a16="http://schemas.microsoft.com/office/drawing/2014/main" id="{EE38353D-BF20-41CF-AE11-8688AFB64C89}"/>
              </a:ext>
            </a:extLst>
          </p:cNvPr>
          <p:cNvCxnSpPr>
            <a:stCxn id="44" idx="3"/>
            <a:endCxn id="38" idx="1"/>
          </p:cNvCxnSpPr>
          <p:nvPr/>
        </p:nvCxnSpPr>
        <p:spPr>
          <a:xfrm>
            <a:off x="8176196" y="2455744"/>
            <a:ext cx="1578316" cy="46144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 name="Straight Arrow Connector 5">
            <a:extLst>
              <a:ext uri="{FF2B5EF4-FFF2-40B4-BE49-F238E27FC236}">
                <a16:creationId xmlns:a16="http://schemas.microsoft.com/office/drawing/2014/main" id="{33A8D711-DF9C-485B-A0FB-23448B1DECA7}"/>
              </a:ext>
            </a:extLst>
          </p:cNvPr>
          <p:cNvCxnSpPr>
            <a:stCxn id="46" idx="3"/>
            <a:endCxn id="38" idx="1"/>
          </p:cNvCxnSpPr>
          <p:nvPr/>
        </p:nvCxnSpPr>
        <p:spPr>
          <a:xfrm flipV="1">
            <a:off x="8176196" y="2917187"/>
            <a:ext cx="1578316" cy="93480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B2470404-9D30-400E-B017-005205454849}"/>
              </a:ext>
            </a:extLst>
          </p:cNvPr>
          <p:cNvSpPr txBox="1"/>
          <p:nvPr/>
        </p:nvSpPr>
        <p:spPr>
          <a:xfrm>
            <a:off x="6347396" y="5094514"/>
            <a:ext cx="5235916" cy="954107"/>
          </a:xfrm>
          <a:prstGeom prst="rect">
            <a:avLst/>
          </a:prstGeom>
          <a:noFill/>
        </p:spPr>
        <p:txBody>
          <a:bodyPr wrap="square" rtlCol="0">
            <a:spAutoFit/>
          </a:bodyPr>
          <a:lstStyle/>
          <a:p>
            <a:r>
              <a:rPr lang="en-US" sz="2800" dirty="0"/>
              <a:t>Seminal and paradigm-shifting papers. </a:t>
            </a:r>
          </a:p>
        </p:txBody>
      </p:sp>
      <p:sp>
        <p:nvSpPr>
          <p:cNvPr id="3" name="Slide Number Placeholder 2">
            <a:extLst>
              <a:ext uri="{FF2B5EF4-FFF2-40B4-BE49-F238E27FC236}">
                <a16:creationId xmlns:a16="http://schemas.microsoft.com/office/drawing/2014/main" id="{F89A6BAD-E5AF-4281-ACFF-0A2D38FBE36B}"/>
              </a:ext>
            </a:extLst>
          </p:cNvPr>
          <p:cNvSpPr>
            <a:spLocks noGrp="1"/>
          </p:cNvSpPr>
          <p:nvPr>
            <p:ph type="sldNum" sz="quarter" idx="12"/>
          </p:nvPr>
        </p:nvSpPr>
        <p:spPr/>
        <p:txBody>
          <a:bodyPr/>
          <a:lstStyle/>
          <a:p>
            <a:fld id="{ED30389B-6B14-4EC1-9405-ECC0B3C6EAD4}" type="slidenum">
              <a:rPr lang="en-US" smtClean="0"/>
              <a:t>16</a:t>
            </a:fld>
            <a:endParaRPr lang="en-US" dirty="0"/>
          </a:p>
        </p:txBody>
      </p:sp>
    </p:spTree>
    <p:extLst>
      <p:ext uri="{BB962C8B-B14F-4D97-AF65-F5344CB8AC3E}">
        <p14:creationId xmlns:p14="http://schemas.microsoft.com/office/powerpoint/2010/main" val="277716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6" grpId="0" animBg="1"/>
      <p:bldP spid="38" grpId="0" animBg="1"/>
      <p:bldP spid="40" grpId="0" animBg="1"/>
      <p:bldP spid="42" grpId="0" animBg="1"/>
      <p:bldP spid="43" grpId="0" animBg="1"/>
      <p:bldP spid="44" grpId="0" animBg="1"/>
      <p:bldP spid="4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9118-F746-44A1-9E31-72B7DB7E0A8B}"/>
              </a:ext>
            </a:extLst>
          </p:cNvPr>
          <p:cNvSpPr>
            <a:spLocks noGrp="1"/>
          </p:cNvSpPr>
          <p:nvPr>
            <p:ph type="title"/>
          </p:nvPr>
        </p:nvSpPr>
        <p:spPr/>
        <p:txBody>
          <a:bodyPr>
            <a:normAutofit fontScale="90000"/>
          </a:bodyPr>
          <a:lstStyle/>
          <a:p>
            <a:r>
              <a:rPr lang="en-US" dirty="0"/>
              <a:t>Plagiarism</a:t>
            </a:r>
          </a:p>
        </p:txBody>
      </p:sp>
      <p:sp>
        <p:nvSpPr>
          <p:cNvPr id="4" name="TextBox 3">
            <a:extLst>
              <a:ext uri="{FF2B5EF4-FFF2-40B4-BE49-F238E27FC236}">
                <a16:creationId xmlns:a16="http://schemas.microsoft.com/office/drawing/2014/main" id="{AD9BD930-3208-4C26-A1CF-9745EEFB1C8E}"/>
              </a:ext>
            </a:extLst>
          </p:cNvPr>
          <p:cNvSpPr txBox="1"/>
          <p:nvPr/>
        </p:nvSpPr>
        <p:spPr>
          <a:xfrm>
            <a:off x="132805" y="5934670"/>
            <a:ext cx="6139542" cy="923330"/>
          </a:xfrm>
          <a:prstGeom prst="rect">
            <a:avLst/>
          </a:prstGeom>
          <a:noFill/>
        </p:spPr>
        <p:txBody>
          <a:bodyPr wrap="square">
            <a:spAutoFit/>
          </a:bodyPr>
          <a:lstStyle/>
          <a:p>
            <a:r>
              <a:rPr lang="en-US" dirty="0"/>
              <a:t>https://poorvucenter.yale.edu/writing/using-sources/understanding-and-avoiding-plagiarism/what-plagiarism</a:t>
            </a:r>
          </a:p>
        </p:txBody>
      </p:sp>
      <p:sp>
        <p:nvSpPr>
          <p:cNvPr id="6" name="TextBox 5">
            <a:extLst>
              <a:ext uri="{FF2B5EF4-FFF2-40B4-BE49-F238E27FC236}">
                <a16:creationId xmlns:a16="http://schemas.microsoft.com/office/drawing/2014/main" id="{AA12ED80-3CEF-4209-9EDB-6CC4CF0BE7DD}"/>
              </a:ext>
            </a:extLst>
          </p:cNvPr>
          <p:cNvSpPr txBox="1"/>
          <p:nvPr/>
        </p:nvSpPr>
        <p:spPr>
          <a:xfrm>
            <a:off x="132806" y="756084"/>
            <a:ext cx="5643882" cy="2308324"/>
          </a:xfrm>
          <a:prstGeom prst="rect">
            <a:avLst/>
          </a:prstGeom>
          <a:noFill/>
        </p:spPr>
        <p:txBody>
          <a:bodyPr wrap="square">
            <a:spAutoFit/>
          </a:bodyPr>
          <a:lstStyle/>
          <a:p>
            <a:r>
              <a:rPr lang="en-US" sz="2400" dirty="0"/>
              <a:t>Plagiarism is the use of another’s work, words, or ideas without attribution. The word “plagiarism” comes from the Latin word for “kidnapper” and is considered a form of theft, a breach of honesty in the academic community. </a:t>
            </a:r>
          </a:p>
        </p:txBody>
      </p:sp>
      <p:sp>
        <p:nvSpPr>
          <p:cNvPr id="8" name="TextBox 7">
            <a:extLst>
              <a:ext uri="{FF2B5EF4-FFF2-40B4-BE49-F238E27FC236}">
                <a16:creationId xmlns:a16="http://schemas.microsoft.com/office/drawing/2014/main" id="{B2DA6425-D48A-472B-9231-42E4F605A37E}"/>
              </a:ext>
            </a:extLst>
          </p:cNvPr>
          <p:cNvSpPr txBox="1"/>
          <p:nvPr/>
        </p:nvSpPr>
        <p:spPr>
          <a:xfrm>
            <a:off x="132805" y="2957565"/>
            <a:ext cx="5643882" cy="1938992"/>
          </a:xfrm>
          <a:prstGeom prst="rect">
            <a:avLst/>
          </a:prstGeom>
          <a:noFill/>
        </p:spPr>
        <p:txBody>
          <a:bodyPr wrap="square">
            <a:spAutoFit/>
          </a:bodyPr>
          <a:lstStyle/>
          <a:p>
            <a:r>
              <a:rPr lang="en-US" sz="2400" b="1" dirty="0">
                <a:solidFill>
                  <a:schemeClr val="accent6">
                    <a:lumMod val="50000"/>
                  </a:schemeClr>
                </a:solidFill>
              </a:rPr>
              <a:t>Three main categories</a:t>
            </a:r>
            <a:r>
              <a:rPr lang="en-US" sz="2400" dirty="0"/>
              <a:t>: </a:t>
            </a:r>
          </a:p>
          <a:p>
            <a:r>
              <a:rPr lang="en-US" sz="2400" dirty="0"/>
              <a:t>Using a source’s language without quoting</a:t>
            </a:r>
          </a:p>
          <a:p>
            <a:r>
              <a:rPr lang="en-US" sz="2400" dirty="0"/>
              <a:t>Using information from a source without attribution, and paraphrasing a source in a form that stays too close to the original.</a:t>
            </a:r>
          </a:p>
        </p:txBody>
      </p:sp>
      <p:sp>
        <p:nvSpPr>
          <p:cNvPr id="10" name="TextBox 9">
            <a:extLst>
              <a:ext uri="{FF2B5EF4-FFF2-40B4-BE49-F238E27FC236}">
                <a16:creationId xmlns:a16="http://schemas.microsoft.com/office/drawing/2014/main" id="{96B28FB4-51AA-4E95-B56B-CFA2A7D95EC9}"/>
              </a:ext>
            </a:extLst>
          </p:cNvPr>
          <p:cNvSpPr txBox="1"/>
          <p:nvPr/>
        </p:nvSpPr>
        <p:spPr>
          <a:xfrm>
            <a:off x="5776687" y="279909"/>
            <a:ext cx="6457765" cy="5940088"/>
          </a:xfrm>
          <a:prstGeom prst="rect">
            <a:avLst/>
          </a:prstGeom>
          <a:noFill/>
        </p:spPr>
        <p:txBody>
          <a:bodyPr wrap="square">
            <a:spAutoFit/>
          </a:bodyPr>
          <a:lstStyle/>
          <a:p>
            <a:r>
              <a:rPr lang="en-US" sz="2000" b="1" dirty="0">
                <a:solidFill>
                  <a:schemeClr val="accent6">
                    <a:lumMod val="50000"/>
                  </a:schemeClr>
                </a:solidFill>
              </a:rPr>
              <a:t>ALWAYS CITE, in the following cases:</a:t>
            </a:r>
            <a:endParaRPr lang="en-US" sz="2000" dirty="0"/>
          </a:p>
          <a:p>
            <a:pPr marL="342900" indent="-342900">
              <a:buFont typeface="+mj-lt"/>
              <a:buAutoNum type="arabicPeriod"/>
            </a:pPr>
            <a:r>
              <a:rPr lang="en-US" sz="2000" dirty="0"/>
              <a:t>When you quote two or more words verbatim, or even one word in a way unique to the source. </a:t>
            </a:r>
          </a:p>
          <a:p>
            <a:pPr marL="342900" indent="-342900">
              <a:buFont typeface="+mj-lt"/>
              <a:buAutoNum type="arabicPeriod"/>
            </a:pPr>
            <a:r>
              <a:rPr lang="en-US" sz="2000" dirty="0"/>
              <a:t>When you introduce facts you have found in a source.</a:t>
            </a:r>
          </a:p>
          <a:p>
            <a:pPr marL="342900" indent="-342900">
              <a:buFont typeface="+mj-lt"/>
              <a:buAutoNum type="arabicPeriod"/>
            </a:pPr>
            <a:r>
              <a:rPr lang="en-US" sz="2000" dirty="0"/>
              <a:t> When you paraphrase or summarize ideas, interpretations, or conclusions that you find in a source. </a:t>
            </a:r>
          </a:p>
          <a:p>
            <a:pPr marL="342900" indent="-342900">
              <a:buFont typeface="+mj-lt"/>
              <a:buAutoNum type="arabicPeriod"/>
            </a:pPr>
            <a:r>
              <a:rPr lang="en-US" sz="2000" dirty="0"/>
              <a:t>When you introduce information that is not common knowledge or that may be considered common knowledge in your field, that the reader may not know it. </a:t>
            </a:r>
          </a:p>
          <a:p>
            <a:pPr marL="342900" indent="-342900">
              <a:buFont typeface="+mj-lt"/>
              <a:buAutoNum type="arabicPeriod"/>
            </a:pPr>
            <a:r>
              <a:rPr lang="en-US" sz="2000" dirty="0"/>
              <a:t>When you borrow the plan or structure of a larger section of a source’s argument (e.g., using a theory from a source and analyzing the same three case studies that the source uses). </a:t>
            </a:r>
          </a:p>
          <a:p>
            <a:pPr marL="342900" indent="-342900">
              <a:buFont typeface="+mj-lt"/>
              <a:buAutoNum type="arabicPeriod"/>
            </a:pPr>
            <a:r>
              <a:rPr lang="en-US" sz="2000" dirty="0"/>
              <a:t>When you build on another’s method found either in a source or from collaborative work in a lab. </a:t>
            </a:r>
          </a:p>
          <a:p>
            <a:pPr marL="342900" indent="-342900">
              <a:buFont typeface="+mj-lt"/>
              <a:buAutoNum type="arabicPeriod"/>
            </a:pPr>
            <a:r>
              <a:rPr lang="en-US" sz="2000" dirty="0"/>
              <a:t>When you build on another’s program in writing computer code or on a not-commonly-known algorithm. </a:t>
            </a:r>
          </a:p>
          <a:p>
            <a:pPr marL="342900" indent="-342900">
              <a:buFont typeface="+mj-lt"/>
              <a:buAutoNum type="arabicPeriod"/>
            </a:pPr>
            <a:r>
              <a:rPr lang="en-US" sz="2000" dirty="0"/>
              <a:t>When you collaborate with others in producing knowledge.</a:t>
            </a:r>
          </a:p>
        </p:txBody>
      </p:sp>
      <p:sp>
        <p:nvSpPr>
          <p:cNvPr id="3" name="Slide Number Placeholder 2">
            <a:extLst>
              <a:ext uri="{FF2B5EF4-FFF2-40B4-BE49-F238E27FC236}">
                <a16:creationId xmlns:a16="http://schemas.microsoft.com/office/drawing/2014/main" id="{29B58F29-D17C-46F4-9D35-0FBC0CB065DB}"/>
              </a:ext>
            </a:extLst>
          </p:cNvPr>
          <p:cNvSpPr>
            <a:spLocks noGrp="1"/>
          </p:cNvSpPr>
          <p:nvPr>
            <p:ph type="sldNum" sz="quarter" idx="12"/>
          </p:nvPr>
        </p:nvSpPr>
        <p:spPr/>
        <p:txBody>
          <a:bodyPr/>
          <a:lstStyle/>
          <a:p>
            <a:fld id="{ED30389B-6B14-4EC1-9405-ECC0B3C6EAD4}" type="slidenum">
              <a:rPr lang="en-US" smtClean="0"/>
              <a:t>17</a:t>
            </a:fld>
            <a:endParaRPr lang="en-US" dirty="0"/>
          </a:p>
        </p:txBody>
      </p:sp>
    </p:spTree>
    <p:extLst>
      <p:ext uri="{BB962C8B-B14F-4D97-AF65-F5344CB8AC3E}">
        <p14:creationId xmlns:p14="http://schemas.microsoft.com/office/powerpoint/2010/main" val="381339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315F-B0F5-49C1-BE23-F1271EF8A0D5}"/>
              </a:ext>
            </a:extLst>
          </p:cNvPr>
          <p:cNvSpPr>
            <a:spLocks noGrp="1"/>
          </p:cNvSpPr>
          <p:nvPr>
            <p:ph type="title"/>
          </p:nvPr>
        </p:nvSpPr>
        <p:spPr/>
        <p:txBody>
          <a:bodyPr>
            <a:normAutofit fontScale="90000"/>
          </a:bodyPr>
          <a:lstStyle/>
          <a:p>
            <a:r>
              <a:rPr lang="en-US" dirty="0"/>
              <a:t>Writing a Literature Review: Quiz 1</a:t>
            </a:r>
          </a:p>
        </p:txBody>
      </p:sp>
      <p:sp>
        <p:nvSpPr>
          <p:cNvPr id="3" name="Slide Number Placeholder 2">
            <a:extLst>
              <a:ext uri="{FF2B5EF4-FFF2-40B4-BE49-F238E27FC236}">
                <a16:creationId xmlns:a16="http://schemas.microsoft.com/office/drawing/2014/main" id="{81F0C4AF-8692-44C6-9B63-EF22A00A76C8}"/>
              </a:ext>
            </a:extLst>
          </p:cNvPr>
          <p:cNvSpPr>
            <a:spLocks noGrp="1"/>
          </p:cNvSpPr>
          <p:nvPr>
            <p:ph type="sldNum" sz="quarter" idx="12"/>
          </p:nvPr>
        </p:nvSpPr>
        <p:spPr/>
        <p:txBody>
          <a:bodyPr/>
          <a:lstStyle/>
          <a:p>
            <a:fld id="{ED30389B-6B14-4EC1-9405-ECC0B3C6EAD4}" type="slidenum">
              <a:rPr lang="en-US" smtClean="0"/>
              <a:t>18</a:t>
            </a:fld>
            <a:endParaRPr lang="en-US" dirty="0"/>
          </a:p>
        </p:txBody>
      </p:sp>
      <p:sp>
        <p:nvSpPr>
          <p:cNvPr id="4" name="TextBox 3">
            <a:extLst>
              <a:ext uri="{FF2B5EF4-FFF2-40B4-BE49-F238E27FC236}">
                <a16:creationId xmlns:a16="http://schemas.microsoft.com/office/drawing/2014/main" id="{BFE48E23-F522-4E1F-87DB-170320319D3B}"/>
              </a:ext>
            </a:extLst>
          </p:cNvPr>
          <p:cNvSpPr txBox="1"/>
          <p:nvPr/>
        </p:nvSpPr>
        <p:spPr>
          <a:xfrm>
            <a:off x="216815" y="1041191"/>
            <a:ext cx="10067827" cy="10058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t>In a literature review, the strategy is to develop a theme and then cite the work of relevant authors to support the argument, provide noteworthy examples, or counterexamples.</a:t>
            </a:r>
          </a:p>
        </p:txBody>
      </p:sp>
      <p:sp>
        <p:nvSpPr>
          <p:cNvPr id="5" name="TextBox 4">
            <a:extLst>
              <a:ext uri="{FF2B5EF4-FFF2-40B4-BE49-F238E27FC236}">
                <a16:creationId xmlns:a16="http://schemas.microsoft.com/office/drawing/2014/main" id="{2D448297-4393-44CD-B93A-E17B3CEA3240}"/>
              </a:ext>
            </a:extLst>
          </p:cNvPr>
          <p:cNvSpPr txBox="1"/>
          <p:nvPr/>
        </p:nvSpPr>
        <p:spPr>
          <a:xfrm>
            <a:off x="216815" y="2297784"/>
            <a:ext cx="10067827" cy="10058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When quoting a small portion of text in from another source, it is sufficient if we use quotation marks. </a:t>
            </a:r>
          </a:p>
        </p:txBody>
      </p:sp>
      <p:sp>
        <p:nvSpPr>
          <p:cNvPr id="6" name="TextBox 5">
            <a:extLst>
              <a:ext uri="{FF2B5EF4-FFF2-40B4-BE49-F238E27FC236}">
                <a16:creationId xmlns:a16="http://schemas.microsoft.com/office/drawing/2014/main" id="{CB259660-E41D-4AF3-8234-7094D2CBAA1C}"/>
              </a:ext>
            </a:extLst>
          </p:cNvPr>
          <p:cNvSpPr txBox="1"/>
          <p:nvPr/>
        </p:nvSpPr>
        <p:spPr>
          <a:xfrm>
            <a:off x="216815" y="3554377"/>
            <a:ext cx="10067827" cy="10058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If we paraphrase from a source, it is not necessary to cite.</a:t>
            </a:r>
          </a:p>
        </p:txBody>
      </p:sp>
      <p:sp>
        <p:nvSpPr>
          <p:cNvPr id="7" name="TextBox 6">
            <a:extLst>
              <a:ext uri="{FF2B5EF4-FFF2-40B4-BE49-F238E27FC236}">
                <a16:creationId xmlns:a16="http://schemas.microsoft.com/office/drawing/2014/main" id="{55AE2C1E-8E6C-456C-A8F1-3B04EBD91C06}"/>
              </a:ext>
            </a:extLst>
          </p:cNvPr>
          <p:cNvSpPr txBox="1"/>
          <p:nvPr/>
        </p:nvSpPr>
        <p:spPr>
          <a:xfrm>
            <a:off x="216815" y="4810969"/>
            <a:ext cx="10067827" cy="10058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We cannot republish our own work in its entirety or reuses portions of a previously written text while authoring a new work. </a:t>
            </a:r>
          </a:p>
          <a:p>
            <a:r>
              <a:rPr lang="en-US" dirty="0"/>
              <a:t>https://www.turnitin.com/blog/is-recycling-your-own-work-plagiarism</a:t>
            </a:r>
          </a:p>
        </p:txBody>
      </p:sp>
      <p:sp>
        <p:nvSpPr>
          <p:cNvPr id="8" name="TextBox 7">
            <a:extLst>
              <a:ext uri="{FF2B5EF4-FFF2-40B4-BE49-F238E27FC236}">
                <a16:creationId xmlns:a16="http://schemas.microsoft.com/office/drawing/2014/main" id="{E351DFF6-663E-44D9-99C1-38106E6094D3}"/>
              </a:ext>
            </a:extLst>
          </p:cNvPr>
          <p:cNvSpPr txBox="1"/>
          <p:nvPr/>
        </p:nvSpPr>
        <p:spPr>
          <a:xfrm>
            <a:off x="10671142" y="1041191"/>
            <a:ext cx="138587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True</a:t>
            </a:r>
          </a:p>
        </p:txBody>
      </p:sp>
      <p:sp>
        <p:nvSpPr>
          <p:cNvPr id="9" name="TextBox 8">
            <a:extLst>
              <a:ext uri="{FF2B5EF4-FFF2-40B4-BE49-F238E27FC236}">
                <a16:creationId xmlns:a16="http://schemas.microsoft.com/office/drawing/2014/main" id="{BB5B8CE6-F8AC-45EC-806F-D5F6D737AC55}"/>
              </a:ext>
            </a:extLst>
          </p:cNvPr>
          <p:cNvSpPr txBox="1"/>
          <p:nvPr/>
        </p:nvSpPr>
        <p:spPr>
          <a:xfrm>
            <a:off x="10671142" y="3554377"/>
            <a:ext cx="1385874"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a:t>False</a:t>
            </a:r>
          </a:p>
        </p:txBody>
      </p:sp>
      <p:sp>
        <p:nvSpPr>
          <p:cNvPr id="10" name="TextBox 9">
            <a:extLst>
              <a:ext uri="{FF2B5EF4-FFF2-40B4-BE49-F238E27FC236}">
                <a16:creationId xmlns:a16="http://schemas.microsoft.com/office/drawing/2014/main" id="{3F54AE60-EC78-490B-B878-9145A338BE16}"/>
              </a:ext>
            </a:extLst>
          </p:cNvPr>
          <p:cNvSpPr txBox="1"/>
          <p:nvPr/>
        </p:nvSpPr>
        <p:spPr>
          <a:xfrm>
            <a:off x="10671142" y="2297784"/>
            <a:ext cx="1385874"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a:t>False</a:t>
            </a:r>
          </a:p>
        </p:txBody>
      </p:sp>
      <p:sp>
        <p:nvSpPr>
          <p:cNvPr id="11" name="TextBox 10">
            <a:extLst>
              <a:ext uri="{FF2B5EF4-FFF2-40B4-BE49-F238E27FC236}">
                <a16:creationId xmlns:a16="http://schemas.microsoft.com/office/drawing/2014/main" id="{95A571EE-5629-49D5-B7AD-F795C983F645}"/>
              </a:ext>
            </a:extLst>
          </p:cNvPr>
          <p:cNvSpPr txBox="1"/>
          <p:nvPr/>
        </p:nvSpPr>
        <p:spPr>
          <a:xfrm>
            <a:off x="10671142" y="4810969"/>
            <a:ext cx="138587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True</a:t>
            </a:r>
          </a:p>
        </p:txBody>
      </p:sp>
    </p:spTree>
    <p:extLst>
      <p:ext uri="{BB962C8B-B14F-4D97-AF65-F5344CB8AC3E}">
        <p14:creationId xmlns:p14="http://schemas.microsoft.com/office/powerpoint/2010/main" val="5072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C536-8905-40F8-9051-9D905756D71B}"/>
              </a:ext>
            </a:extLst>
          </p:cNvPr>
          <p:cNvSpPr>
            <a:spLocks noGrp="1"/>
          </p:cNvSpPr>
          <p:nvPr>
            <p:ph type="title"/>
          </p:nvPr>
        </p:nvSpPr>
        <p:spPr/>
        <p:txBody>
          <a:bodyPr>
            <a:normAutofit fontScale="90000"/>
          </a:bodyPr>
          <a:lstStyle/>
          <a:p>
            <a:r>
              <a:rPr lang="en-US" dirty="0"/>
              <a:t>Literature Search Summary</a:t>
            </a:r>
          </a:p>
        </p:txBody>
      </p:sp>
      <p:sp>
        <p:nvSpPr>
          <p:cNvPr id="3" name="Content Placeholder 2">
            <a:extLst>
              <a:ext uri="{FF2B5EF4-FFF2-40B4-BE49-F238E27FC236}">
                <a16:creationId xmlns:a16="http://schemas.microsoft.com/office/drawing/2014/main" id="{941341E8-A608-4F35-BE32-1522058F4D8D}"/>
              </a:ext>
            </a:extLst>
          </p:cNvPr>
          <p:cNvSpPr>
            <a:spLocks noGrp="1"/>
          </p:cNvSpPr>
          <p:nvPr>
            <p:ph idx="1"/>
          </p:nvPr>
        </p:nvSpPr>
        <p:spPr/>
        <p:txBody>
          <a:bodyPr/>
          <a:lstStyle/>
          <a:p>
            <a:r>
              <a:rPr lang="en-US" dirty="0"/>
              <a:t>Purpose: to know the state-of-the-art.</a:t>
            </a:r>
          </a:p>
          <a:p>
            <a:r>
              <a:rPr lang="en-US" dirty="0"/>
              <a:t>A congruent argument. </a:t>
            </a:r>
          </a:p>
          <a:p>
            <a:r>
              <a:rPr lang="en-US" dirty="0"/>
              <a:t>Projecting authority.</a:t>
            </a:r>
          </a:p>
          <a:p>
            <a:r>
              <a:rPr lang="en-US" dirty="0"/>
              <a:t>Background, relevant and very relevant literature.</a:t>
            </a:r>
          </a:p>
          <a:p>
            <a:r>
              <a:rPr lang="en-US" dirty="0"/>
              <a:t>Where to cite?</a:t>
            </a:r>
          </a:p>
        </p:txBody>
      </p:sp>
      <p:sp>
        <p:nvSpPr>
          <p:cNvPr id="4" name="Slide Number Placeholder 3">
            <a:extLst>
              <a:ext uri="{FF2B5EF4-FFF2-40B4-BE49-F238E27FC236}">
                <a16:creationId xmlns:a16="http://schemas.microsoft.com/office/drawing/2014/main" id="{C2EC16CA-C19C-45A7-8CA6-A06A363E1EA1}"/>
              </a:ext>
            </a:extLst>
          </p:cNvPr>
          <p:cNvSpPr>
            <a:spLocks noGrp="1"/>
          </p:cNvSpPr>
          <p:nvPr>
            <p:ph type="sldNum" sz="quarter" idx="12"/>
          </p:nvPr>
        </p:nvSpPr>
        <p:spPr/>
        <p:txBody>
          <a:bodyPr/>
          <a:lstStyle/>
          <a:p>
            <a:fld id="{ED30389B-6B14-4EC1-9405-ECC0B3C6EAD4}" type="slidenum">
              <a:rPr lang="en-US" smtClean="0"/>
              <a:t>19</a:t>
            </a:fld>
            <a:endParaRPr lang="en-US" dirty="0"/>
          </a:p>
        </p:txBody>
      </p:sp>
    </p:spTree>
    <p:extLst>
      <p:ext uri="{BB962C8B-B14F-4D97-AF65-F5344CB8AC3E}">
        <p14:creationId xmlns:p14="http://schemas.microsoft.com/office/powerpoint/2010/main" val="2847518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33F4-3985-4404-B64A-D0C026F7C434}"/>
              </a:ext>
            </a:extLst>
          </p:cNvPr>
          <p:cNvSpPr>
            <a:spLocks noGrp="1"/>
          </p:cNvSpPr>
          <p:nvPr>
            <p:ph type="title"/>
          </p:nvPr>
        </p:nvSpPr>
        <p:spPr/>
        <p:txBody>
          <a:bodyPr>
            <a:normAutofit fontScale="90000"/>
          </a:bodyPr>
          <a:lstStyle/>
          <a:p>
            <a:r>
              <a:rPr lang="en-US"/>
              <a:t>Contents for Today</a:t>
            </a:r>
            <a:endParaRPr lang="en-US" dirty="0"/>
          </a:p>
        </p:txBody>
      </p:sp>
      <p:graphicFrame>
        <p:nvGraphicFramePr>
          <p:cNvPr id="5" name="Content Placeholder 4">
            <a:extLst>
              <a:ext uri="{FF2B5EF4-FFF2-40B4-BE49-F238E27FC236}">
                <a16:creationId xmlns:a16="http://schemas.microsoft.com/office/drawing/2014/main" id="{0FC7F6C6-04E4-4F48-A36D-4B56C20B076C}"/>
              </a:ext>
            </a:extLst>
          </p:cNvPr>
          <p:cNvGraphicFramePr>
            <a:graphicFrameLocks noGrp="1"/>
          </p:cNvGraphicFramePr>
          <p:nvPr>
            <p:ph idx="1"/>
            <p:extLst>
              <p:ext uri="{D42A27DB-BD31-4B8C-83A1-F6EECF244321}">
                <p14:modId xmlns:p14="http://schemas.microsoft.com/office/powerpoint/2010/main" val="1975486385"/>
              </p:ext>
            </p:extLst>
          </p:nvPr>
        </p:nvGraphicFramePr>
        <p:xfrm>
          <a:off x="132805" y="901337"/>
          <a:ext cx="11924211" cy="5275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DF9136D-DD0F-464C-845E-6267C77814E2}"/>
              </a:ext>
            </a:extLst>
          </p:cNvPr>
          <p:cNvSpPr>
            <a:spLocks noGrp="1"/>
          </p:cNvSpPr>
          <p:nvPr>
            <p:ph type="sldNum" sz="quarter" idx="12"/>
          </p:nvPr>
        </p:nvSpPr>
        <p:spPr/>
        <p:txBody>
          <a:bodyPr/>
          <a:lstStyle/>
          <a:p>
            <a:fld id="{ED30389B-6B14-4EC1-9405-ECC0B3C6EAD4}" type="slidenum">
              <a:rPr lang="en-US" smtClean="0"/>
              <a:t>2</a:t>
            </a:fld>
            <a:endParaRPr lang="en-US" dirty="0"/>
          </a:p>
        </p:txBody>
      </p:sp>
    </p:spTree>
    <p:extLst>
      <p:ext uri="{BB962C8B-B14F-4D97-AF65-F5344CB8AC3E}">
        <p14:creationId xmlns:p14="http://schemas.microsoft.com/office/powerpoint/2010/main" val="2656488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681F-B1A1-4315-97A1-238391F18E9B}"/>
              </a:ext>
            </a:extLst>
          </p:cNvPr>
          <p:cNvSpPr>
            <a:spLocks noGrp="1"/>
          </p:cNvSpPr>
          <p:nvPr>
            <p:ph type="title"/>
          </p:nvPr>
        </p:nvSpPr>
        <p:spPr/>
        <p:txBody>
          <a:bodyPr/>
          <a:lstStyle/>
          <a:p>
            <a:r>
              <a:rPr lang="en-US" dirty="0"/>
              <a:t>Structure of an Article</a:t>
            </a:r>
          </a:p>
        </p:txBody>
      </p:sp>
      <p:sp>
        <p:nvSpPr>
          <p:cNvPr id="3" name="Text Placeholder 2">
            <a:extLst>
              <a:ext uri="{FF2B5EF4-FFF2-40B4-BE49-F238E27FC236}">
                <a16:creationId xmlns:a16="http://schemas.microsoft.com/office/drawing/2014/main" id="{F2FE7E31-D2AB-46CE-B7E7-E76BBC9E45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E1AA4D-F3F2-40F5-8E57-ECAC59AD1692}"/>
              </a:ext>
            </a:extLst>
          </p:cNvPr>
          <p:cNvSpPr>
            <a:spLocks noGrp="1"/>
          </p:cNvSpPr>
          <p:nvPr>
            <p:ph type="sldNum" sz="quarter" idx="12"/>
          </p:nvPr>
        </p:nvSpPr>
        <p:spPr/>
        <p:txBody>
          <a:bodyPr/>
          <a:lstStyle/>
          <a:p>
            <a:fld id="{ED30389B-6B14-4EC1-9405-ECC0B3C6EAD4}" type="slidenum">
              <a:rPr lang="en-US" smtClean="0"/>
              <a:t>20</a:t>
            </a:fld>
            <a:endParaRPr lang="en-US" dirty="0"/>
          </a:p>
        </p:txBody>
      </p:sp>
    </p:spTree>
    <p:extLst>
      <p:ext uri="{BB962C8B-B14F-4D97-AF65-F5344CB8AC3E}">
        <p14:creationId xmlns:p14="http://schemas.microsoft.com/office/powerpoint/2010/main" val="3031180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General-Specific-General</a:t>
            </a:r>
          </a:p>
        </p:txBody>
      </p:sp>
      <p:pic>
        <p:nvPicPr>
          <p:cNvPr id="1026" name="Picture 2" descr="C:\Users\Ranga\Pictures\Microsoft Clip Organizer\j0439820.png"/>
          <p:cNvPicPr>
            <a:picLocks noGrp="1" noChangeAspect="1" noChangeArrowheads="1"/>
          </p:cNvPicPr>
          <p:nvPr>
            <p:ph sz="half" idx="1"/>
          </p:nvPr>
        </p:nvPicPr>
        <p:blipFill>
          <a:blip r:embed="rId2" cstate="print"/>
          <a:stretch>
            <a:fillRect/>
          </a:stretch>
        </p:blipFill>
        <p:spPr bwMode="auto">
          <a:xfrm>
            <a:off x="1963631" y="1825625"/>
            <a:ext cx="2743200" cy="2743200"/>
          </a:xfrm>
          <a:prstGeom prst="rect">
            <a:avLst/>
          </a:prstGeom>
          <a:noFill/>
        </p:spPr>
      </p:pic>
      <p:sp>
        <p:nvSpPr>
          <p:cNvPr id="4" name="Content Placeholder 3"/>
          <p:cNvSpPr>
            <a:spLocks noGrp="1"/>
          </p:cNvSpPr>
          <p:nvPr>
            <p:ph sz="half" idx="2"/>
          </p:nvPr>
        </p:nvSpPr>
        <p:spPr/>
        <p:txBody>
          <a:bodyPr/>
          <a:lstStyle/>
          <a:p>
            <a:pPr marL="0" indent="0">
              <a:buNone/>
            </a:pPr>
            <a:r>
              <a:rPr lang="en-US" dirty="0"/>
              <a:t>An article begins with broad general statements, progressively narrows the specifics of your study, and then broadens out again to more general considerations. </a:t>
            </a:r>
          </a:p>
        </p:txBody>
      </p:sp>
      <p:sp>
        <p:nvSpPr>
          <p:cNvPr id="5" name="Rectangle 4"/>
          <p:cNvSpPr/>
          <p:nvPr/>
        </p:nvSpPr>
        <p:spPr>
          <a:xfrm>
            <a:off x="0" y="6488668"/>
            <a:ext cx="9144000" cy="369332"/>
          </a:xfrm>
          <a:prstGeom prst="rect">
            <a:avLst/>
          </a:prstGeom>
        </p:spPr>
        <p:txBody>
          <a:bodyPr wrap="square">
            <a:spAutoFit/>
          </a:bodyPr>
          <a:lstStyle/>
          <a:p>
            <a:r>
              <a:rPr lang="en-US" dirty="0"/>
              <a:t>Writing the Empirical Journal Article  by Daryl J. </a:t>
            </a:r>
            <a:r>
              <a:rPr lang="en-US" dirty="0" err="1"/>
              <a:t>Bem</a:t>
            </a:r>
            <a:endParaRPr lang="en-US" dirty="0"/>
          </a:p>
        </p:txBody>
      </p:sp>
      <p:sp>
        <p:nvSpPr>
          <p:cNvPr id="3" name="Slide Number Placeholder 2">
            <a:extLst>
              <a:ext uri="{FF2B5EF4-FFF2-40B4-BE49-F238E27FC236}">
                <a16:creationId xmlns:a16="http://schemas.microsoft.com/office/drawing/2014/main" id="{DA659524-8376-400D-B10C-10FA624000E9}"/>
              </a:ext>
            </a:extLst>
          </p:cNvPr>
          <p:cNvSpPr>
            <a:spLocks noGrp="1"/>
          </p:cNvSpPr>
          <p:nvPr>
            <p:ph type="sldNum" sz="quarter" idx="12"/>
          </p:nvPr>
        </p:nvSpPr>
        <p:spPr/>
        <p:txBody>
          <a:bodyPr/>
          <a:lstStyle/>
          <a:p>
            <a:fld id="{ED30389B-6B14-4EC1-9405-ECC0B3C6EAD4}" type="slidenum">
              <a:rPr lang="en-US" smtClean="0"/>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ur-glass-10375.jpg"/>
          <p:cNvPicPr>
            <a:picLocks noChangeAspect="1"/>
          </p:cNvPicPr>
          <p:nvPr/>
        </p:nvPicPr>
        <p:blipFill>
          <a:blip r:embed="rId2" cstate="print"/>
          <a:stretch>
            <a:fillRect/>
          </a:stretch>
        </p:blipFill>
        <p:spPr>
          <a:xfrm>
            <a:off x="103164" y="0"/>
            <a:ext cx="4859383" cy="6858000"/>
          </a:xfrm>
          <a:prstGeom prst="rect">
            <a:avLst/>
          </a:prstGeom>
        </p:spPr>
      </p:pic>
      <p:grpSp>
        <p:nvGrpSpPr>
          <p:cNvPr id="63" name="Group 62"/>
          <p:cNvGrpSpPr/>
          <p:nvPr/>
        </p:nvGrpSpPr>
        <p:grpSpPr>
          <a:xfrm>
            <a:off x="5094263" y="533401"/>
            <a:ext cx="2962656" cy="5791069"/>
            <a:chOff x="4991100" y="533400"/>
            <a:chExt cx="2962656" cy="5791069"/>
          </a:xfrm>
        </p:grpSpPr>
        <p:grpSp>
          <p:nvGrpSpPr>
            <p:cNvPr id="9" name="Group 8"/>
            <p:cNvGrpSpPr/>
            <p:nvPr/>
          </p:nvGrpSpPr>
          <p:grpSpPr>
            <a:xfrm>
              <a:off x="4991100" y="533400"/>
              <a:ext cx="2962656" cy="761869"/>
              <a:chOff x="2633471" y="475"/>
              <a:chExt cx="2962656" cy="761869"/>
            </a:xfrm>
            <a:solidFill>
              <a:srgbClr val="CC6600"/>
            </a:solidFill>
            <a:scene3d>
              <a:camera prst="orthographicFront"/>
              <a:lightRig rig="flat" dir="t"/>
            </a:scene3d>
          </p:grpSpPr>
          <p:sp>
            <p:nvSpPr>
              <p:cNvPr id="28" name="Rounded Rectangle 27"/>
              <p:cNvSpPr/>
              <p:nvPr/>
            </p:nvSpPr>
            <p:spPr>
              <a:xfrm>
                <a:off x="2633471" y="475"/>
                <a:ext cx="2962656" cy="761869"/>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9" name="Rounded Rectangle 4"/>
              <p:cNvSpPr/>
              <p:nvPr/>
            </p:nvSpPr>
            <p:spPr>
              <a:xfrm>
                <a:off x="2670662" y="37666"/>
                <a:ext cx="2888274" cy="68748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40970" tIns="70485" rIns="140970" bIns="70485" numCol="1" spcCol="1270" anchor="ctr" anchorCtr="0">
                <a:noAutofit/>
              </a:bodyPr>
              <a:lstStyle/>
              <a:p>
                <a:pPr algn="ctr" defTabSz="1644650">
                  <a:lnSpc>
                    <a:spcPct val="90000"/>
                  </a:lnSpc>
                  <a:spcBef>
                    <a:spcPct val="0"/>
                  </a:spcBef>
                  <a:spcAft>
                    <a:spcPct val="35000"/>
                  </a:spcAft>
                </a:pPr>
                <a:r>
                  <a:rPr lang="en-US" sz="3700" dirty="0"/>
                  <a:t>Abstract</a:t>
                </a:r>
              </a:p>
            </p:txBody>
          </p:sp>
        </p:grpSp>
        <p:grpSp>
          <p:nvGrpSpPr>
            <p:cNvPr id="10" name="Group 9"/>
            <p:cNvGrpSpPr/>
            <p:nvPr/>
          </p:nvGrpSpPr>
          <p:grpSpPr>
            <a:xfrm>
              <a:off x="4991100" y="1790700"/>
              <a:ext cx="2962656" cy="761869"/>
              <a:chOff x="2633471" y="800438"/>
              <a:chExt cx="2962656" cy="761869"/>
            </a:xfrm>
            <a:solidFill>
              <a:srgbClr val="CC6600"/>
            </a:solidFill>
            <a:scene3d>
              <a:camera prst="orthographicFront"/>
              <a:lightRig rig="flat" dir="t"/>
            </a:scene3d>
          </p:grpSpPr>
          <p:sp>
            <p:nvSpPr>
              <p:cNvPr id="26" name="Rounded Rectangle 25"/>
              <p:cNvSpPr/>
              <p:nvPr/>
            </p:nvSpPr>
            <p:spPr>
              <a:xfrm>
                <a:off x="2633471" y="800438"/>
                <a:ext cx="2962656" cy="761869"/>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7" name="Rounded Rectangle 6"/>
              <p:cNvSpPr/>
              <p:nvPr/>
            </p:nvSpPr>
            <p:spPr>
              <a:xfrm>
                <a:off x="2670662" y="837629"/>
                <a:ext cx="2888274" cy="68748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40970" tIns="70485" rIns="140970" bIns="70485" numCol="1" spcCol="1270" anchor="ctr" anchorCtr="0">
                <a:noAutofit/>
              </a:bodyPr>
              <a:lstStyle/>
              <a:p>
                <a:pPr algn="ctr" defTabSz="1644650">
                  <a:lnSpc>
                    <a:spcPct val="90000"/>
                  </a:lnSpc>
                  <a:spcBef>
                    <a:spcPct val="0"/>
                  </a:spcBef>
                  <a:spcAft>
                    <a:spcPct val="35000"/>
                  </a:spcAft>
                </a:pPr>
                <a:r>
                  <a:rPr lang="en-US" sz="3700" dirty="0"/>
                  <a:t>Introduction</a:t>
                </a:r>
              </a:p>
            </p:txBody>
          </p:sp>
        </p:grpSp>
        <p:grpSp>
          <p:nvGrpSpPr>
            <p:cNvPr id="11" name="Group 10"/>
            <p:cNvGrpSpPr/>
            <p:nvPr/>
          </p:nvGrpSpPr>
          <p:grpSpPr>
            <a:xfrm>
              <a:off x="4991100" y="3048000"/>
              <a:ext cx="2962656" cy="761869"/>
              <a:chOff x="2633471" y="1600401"/>
              <a:chExt cx="2962656" cy="761869"/>
            </a:xfrm>
            <a:solidFill>
              <a:srgbClr val="CC6600"/>
            </a:solidFill>
            <a:scene3d>
              <a:camera prst="orthographicFront"/>
              <a:lightRig rig="flat" dir="t"/>
            </a:scene3d>
          </p:grpSpPr>
          <p:sp>
            <p:nvSpPr>
              <p:cNvPr id="24" name="Rounded Rectangle 23"/>
              <p:cNvSpPr/>
              <p:nvPr/>
            </p:nvSpPr>
            <p:spPr>
              <a:xfrm>
                <a:off x="2633471" y="1600401"/>
                <a:ext cx="2962656" cy="761869"/>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5" name="Rounded Rectangle 8"/>
              <p:cNvSpPr/>
              <p:nvPr/>
            </p:nvSpPr>
            <p:spPr>
              <a:xfrm>
                <a:off x="2670662" y="1637592"/>
                <a:ext cx="2888274" cy="68748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40970" tIns="70485" rIns="140970" bIns="70485" numCol="1" spcCol="1270" anchor="ctr" anchorCtr="0">
                <a:noAutofit/>
              </a:bodyPr>
              <a:lstStyle/>
              <a:p>
                <a:pPr algn="ctr" defTabSz="1644650">
                  <a:lnSpc>
                    <a:spcPct val="90000"/>
                  </a:lnSpc>
                  <a:spcBef>
                    <a:spcPct val="0"/>
                  </a:spcBef>
                  <a:spcAft>
                    <a:spcPct val="35000"/>
                  </a:spcAft>
                </a:pPr>
                <a:r>
                  <a:rPr lang="en-US" sz="3700" dirty="0"/>
                  <a:t>Method</a:t>
                </a:r>
              </a:p>
            </p:txBody>
          </p:sp>
        </p:grpSp>
        <p:grpSp>
          <p:nvGrpSpPr>
            <p:cNvPr id="12" name="Group 11"/>
            <p:cNvGrpSpPr/>
            <p:nvPr/>
          </p:nvGrpSpPr>
          <p:grpSpPr>
            <a:xfrm>
              <a:off x="4991100" y="4305300"/>
              <a:ext cx="2962656" cy="761869"/>
              <a:chOff x="2633471" y="2400365"/>
              <a:chExt cx="2962656" cy="761869"/>
            </a:xfrm>
            <a:solidFill>
              <a:srgbClr val="CC6600"/>
            </a:solidFill>
            <a:scene3d>
              <a:camera prst="orthographicFront"/>
              <a:lightRig rig="flat" dir="t"/>
            </a:scene3d>
          </p:grpSpPr>
          <p:sp>
            <p:nvSpPr>
              <p:cNvPr id="22" name="Rounded Rectangle 21"/>
              <p:cNvSpPr/>
              <p:nvPr/>
            </p:nvSpPr>
            <p:spPr>
              <a:xfrm>
                <a:off x="2633471" y="2400365"/>
                <a:ext cx="2962656" cy="761869"/>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3" name="Rounded Rectangle 10"/>
              <p:cNvSpPr/>
              <p:nvPr/>
            </p:nvSpPr>
            <p:spPr>
              <a:xfrm>
                <a:off x="2670662" y="2437556"/>
                <a:ext cx="2888274" cy="68748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40970" tIns="70485" rIns="140970" bIns="70485" numCol="1" spcCol="1270" anchor="ctr" anchorCtr="0">
                <a:noAutofit/>
              </a:bodyPr>
              <a:lstStyle/>
              <a:p>
                <a:pPr algn="ctr" defTabSz="1644650">
                  <a:lnSpc>
                    <a:spcPct val="90000"/>
                  </a:lnSpc>
                  <a:spcBef>
                    <a:spcPct val="0"/>
                  </a:spcBef>
                  <a:spcAft>
                    <a:spcPct val="35000"/>
                  </a:spcAft>
                </a:pPr>
                <a:r>
                  <a:rPr lang="en-US" sz="3700" dirty="0"/>
                  <a:t>Results</a:t>
                </a:r>
              </a:p>
            </p:txBody>
          </p:sp>
        </p:grpSp>
        <p:grpSp>
          <p:nvGrpSpPr>
            <p:cNvPr id="14" name="Group 13"/>
            <p:cNvGrpSpPr/>
            <p:nvPr/>
          </p:nvGrpSpPr>
          <p:grpSpPr>
            <a:xfrm>
              <a:off x="4991100" y="5562600"/>
              <a:ext cx="2962656" cy="761869"/>
              <a:chOff x="2633471" y="4000291"/>
              <a:chExt cx="2962656" cy="761869"/>
            </a:xfrm>
            <a:solidFill>
              <a:srgbClr val="CC6600"/>
            </a:solidFill>
            <a:scene3d>
              <a:camera prst="orthographicFront"/>
              <a:lightRig rig="flat" dir="t"/>
            </a:scene3d>
          </p:grpSpPr>
          <p:sp>
            <p:nvSpPr>
              <p:cNvPr id="18" name="Rounded Rectangle 17"/>
              <p:cNvSpPr/>
              <p:nvPr/>
            </p:nvSpPr>
            <p:spPr>
              <a:xfrm>
                <a:off x="2633471" y="4000291"/>
                <a:ext cx="2962656" cy="761869"/>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9" name="Rounded Rectangle 14"/>
              <p:cNvSpPr/>
              <p:nvPr/>
            </p:nvSpPr>
            <p:spPr>
              <a:xfrm>
                <a:off x="2670662" y="4037482"/>
                <a:ext cx="2888274" cy="68748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40970" tIns="70485" rIns="140970" bIns="70485" numCol="1" spcCol="1270" anchor="ctr" anchorCtr="0">
                <a:noAutofit/>
              </a:bodyPr>
              <a:lstStyle/>
              <a:p>
                <a:pPr algn="ctr" defTabSz="1644650">
                  <a:lnSpc>
                    <a:spcPct val="90000"/>
                  </a:lnSpc>
                  <a:spcBef>
                    <a:spcPct val="0"/>
                  </a:spcBef>
                  <a:spcAft>
                    <a:spcPct val="35000"/>
                  </a:spcAft>
                </a:pPr>
                <a:r>
                  <a:rPr lang="en-US" sz="3700" dirty="0"/>
                  <a:t>Conclusion</a:t>
                </a:r>
              </a:p>
            </p:txBody>
          </p:sp>
        </p:grpSp>
      </p:grpSp>
      <p:grpSp>
        <p:nvGrpSpPr>
          <p:cNvPr id="64" name="Group 63"/>
          <p:cNvGrpSpPr/>
          <p:nvPr/>
        </p:nvGrpSpPr>
        <p:grpSpPr>
          <a:xfrm>
            <a:off x="6128823" y="1219200"/>
            <a:ext cx="838200" cy="4467664"/>
            <a:chOff x="6025660" y="1219200"/>
            <a:chExt cx="838200" cy="4467664"/>
          </a:xfrm>
        </p:grpSpPr>
        <p:sp>
          <p:nvSpPr>
            <p:cNvPr id="45" name="Right Arrow 44"/>
            <p:cNvSpPr/>
            <p:nvPr/>
          </p:nvSpPr>
          <p:spPr>
            <a:xfrm rot="5400000">
              <a:off x="6126173" y="1118687"/>
              <a:ext cx="637174" cy="838200"/>
            </a:xfrm>
            <a:prstGeom prst="rightArrow">
              <a:avLst>
                <a:gd name="adj1" fmla="val 60070"/>
                <a:gd name="adj2" fmla="val 62308"/>
              </a:avLst>
            </a:prstGeom>
            <a:noFill/>
            <a:ln w="38100">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6" name="Right Arrow 45"/>
            <p:cNvSpPr/>
            <p:nvPr/>
          </p:nvSpPr>
          <p:spPr>
            <a:xfrm rot="5400000">
              <a:off x="6126173" y="2414274"/>
              <a:ext cx="637174" cy="838200"/>
            </a:xfrm>
            <a:prstGeom prst="rightArrow">
              <a:avLst>
                <a:gd name="adj1" fmla="val 60070"/>
                <a:gd name="adj2" fmla="val 62308"/>
              </a:avLst>
            </a:prstGeom>
            <a:noFill/>
            <a:ln w="38100">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7" name="Right Arrow 46"/>
            <p:cNvSpPr/>
            <p:nvPr/>
          </p:nvSpPr>
          <p:spPr>
            <a:xfrm rot="5400000">
              <a:off x="6126173" y="3709862"/>
              <a:ext cx="637174" cy="838200"/>
            </a:xfrm>
            <a:prstGeom prst="rightArrow">
              <a:avLst>
                <a:gd name="adj1" fmla="val 60070"/>
                <a:gd name="adj2" fmla="val 62308"/>
              </a:avLst>
            </a:prstGeom>
            <a:noFill/>
            <a:ln w="38100">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8" name="Right Arrow 47"/>
            <p:cNvSpPr/>
            <p:nvPr/>
          </p:nvSpPr>
          <p:spPr>
            <a:xfrm rot="5400000">
              <a:off x="6126173" y="4949177"/>
              <a:ext cx="637174" cy="838200"/>
            </a:xfrm>
            <a:prstGeom prst="rightArrow">
              <a:avLst>
                <a:gd name="adj1" fmla="val 60070"/>
                <a:gd name="adj2" fmla="val 62308"/>
              </a:avLst>
            </a:prstGeom>
            <a:noFill/>
            <a:ln w="38100">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55" name="Group 54"/>
          <p:cNvGrpSpPr/>
          <p:nvPr/>
        </p:nvGrpSpPr>
        <p:grpSpPr>
          <a:xfrm>
            <a:off x="2142391" y="457200"/>
            <a:ext cx="731520" cy="5985386"/>
            <a:chOff x="2095500" y="457200"/>
            <a:chExt cx="731520" cy="5985386"/>
          </a:xfrm>
        </p:grpSpPr>
        <p:pic>
          <p:nvPicPr>
            <p:cNvPr id="3" name="Picture 2" descr="hour-glass-10375.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095500" y="457200"/>
              <a:ext cx="731520" cy="1032386"/>
            </a:xfrm>
            <a:prstGeom prst="rect">
              <a:avLst/>
            </a:prstGeom>
          </p:spPr>
        </p:pic>
        <p:pic>
          <p:nvPicPr>
            <p:cNvPr id="51" name="Picture 50" descr="hour-glass-10375.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095500" y="1695450"/>
              <a:ext cx="731520" cy="1032386"/>
            </a:xfrm>
            <a:prstGeom prst="rect">
              <a:avLst/>
            </a:prstGeom>
          </p:spPr>
        </p:pic>
        <p:pic>
          <p:nvPicPr>
            <p:cNvPr id="52" name="Picture 51" descr="hour-glass-10375.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095500" y="2933700"/>
              <a:ext cx="731520" cy="1032386"/>
            </a:xfrm>
            <a:prstGeom prst="rect">
              <a:avLst/>
            </a:prstGeom>
          </p:spPr>
        </p:pic>
        <p:pic>
          <p:nvPicPr>
            <p:cNvPr id="53" name="Picture 52" descr="hour-glass-10375.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095500" y="4171950"/>
              <a:ext cx="731520" cy="1032386"/>
            </a:xfrm>
            <a:prstGeom prst="rect">
              <a:avLst/>
            </a:prstGeom>
          </p:spPr>
        </p:pic>
        <p:pic>
          <p:nvPicPr>
            <p:cNvPr id="54" name="Picture 53" descr="hour-glass-10375.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095500" y="5410200"/>
              <a:ext cx="731520" cy="1032386"/>
            </a:xfrm>
            <a:prstGeom prst="rect">
              <a:avLst/>
            </a:prstGeom>
          </p:spPr>
        </p:pic>
      </p:grpSp>
      <p:grpSp>
        <p:nvGrpSpPr>
          <p:cNvPr id="62" name="Group 61"/>
          <p:cNvGrpSpPr/>
          <p:nvPr/>
        </p:nvGrpSpPr>
        <p:grpSpPr>
          <a:xfrm>
            <a:off x="2084363" y="1275472"/>
            <a:ext cx="838200" cy="4369188"/>
            <a:chOff x="1981200" y="1275472"/>
            <a:chExt cx="838200" cy="4369188"/>
          </a:xfrm>
        </p:grpSpPr>
        <p:sp>
          <p:nvSpPr>
            <p:cNvPr id="58" name="Right Arrow 57"/>
            <p:cNvSpPr/>
            <p:nvPr/>
          </p:nvSpPr>
          <p:spPr>
            <a:xfrm rot="5400000">
              <a:off x="2081713" y="1174959"/>
              <a:ext cx="637174" cy="838200"/>
            </a:xfrm>
            <a:prstGeom prst="rightArrow">
              <a:avLst>
                <a:gd name="adj1" fmla="val 60070"/>
                <a:gd name="adj2" fmla="val 62308"/>
              </a:avLst>
            </a:prstGeom>
            <a:noFill/>
            <a:ln w="38100">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Right Arrow 58"/>
            <p:cNvSpPr/>
            <p:nvPr/>
          </p:nvSpPr>
          <p:spPr>
            <a:xfrm rot="5400000">
              <a:off x="2081713" y="2414274"/>
              <a:ext cx="637174" cy="838200"/>
            </a:xfrm>
            <a:prstGeom prst="rightArrow">
              <a:avLst>
                <a:gd name="adj1" fmla="val 60070"/>
                <a:gd name="adj2" fmla="val 62308"/>
              </a:avLst>
            </a:prstGeom>
            <a:noFill/>
            <a:ln w="38100">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0" name="Right Arrow 59"/>
            <p:cNvSpPr/>
            <p:nvPr/>
          </p:nvSpPr>
          <p:spPr>
            <a:xfrm rot="5400000">
              <a:off x="2081713" y="3667658"/>
              <a:ext cx="637174" cy="838200"/>
            </a:xfrm>
            <a:prstGeom prst="rightArrow">
              <a:avLst>
                <a:gd name="adj1" fmla="val 60070"/>
                <a:gd name="adj2" fmla="val 62308"/>
              </a:avLst>
            </a:prstGeom>
            <a:noFill/>
            <a:ln w="38100">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 name="Right Arrow 60"/>
            <p:cNvSpPr/>
            <p:nvPr/>
          </p:nvSpPr>
          <p:spPr>
            <a:xfrm rot="5400000">
              <a:off x="2081713" y="4906973"/>
              <a:ext cx="637174" cy="838200"/>
            </a:xfrm>
            <a:prstGeom prst="rightArrow">
              <a:avLst>
                <a:gd name="adj1" fmla="val 60070"/>
                <a:gd name="adj2" fmla="val 62308"/>
              </a:avLst>
            </a:prstGeom>
            <a:noFill/>
            <a:ln w="38100">
              <a:solidFill>
                <a:srgbClr val="C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35" name="Content Placeholder 2">
            <a:extLst>
              <a:ext uri="{FF2B5EF4-FFF2-40B4-BE49-F238E27FC236}">
                <a16:creationId xmlns:a16="http://schemas.microsoft.com/office/drawing/2014/main" id="{FC33E8FA-4767-40B3-BEB6-395D1D107C47}"/>
              </a:ext>
            </a:extLst>
          </p:cNvPr>
          <p:cNvSpPr txBox="1">
            <a:spLocks/>
          </p:cNvSpPr>
          <p:nvPr/>
        </p:nvSpPr>
        <p:spPr>
          <a:xfrm>
            <a:off x="8381161" y="2972321"/>
            <a:ext cx="4167115" cy="21635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a:solidFill>
                  <a:srgbClr val="C00000"/>
                </a:solidFill>
              </a:rPr>
              <a:t>I(L)MR(D)C</a:t>
            </a:r>
          </a:p>
        </p:txBody>
      </p:sp>
      <p:sp>
        <p:nvSpPr>
          <p:cNvPr id="4" name="Slide Number Placeholder 3">
            <a:extLst>
              <a:ext uri="{FF2B5EF4-FFF2-40B4-BE49-F238E27FC236}">
                <a16:creationId xmlns:a16="http://schemas.microsoft.com/office/drawing/2014/main" id="{6639865C-DB98-4E37-9BC2-9CB5056616E7}"/>
              </a:ext>
            </a:extLst>
          </p:cNvPr>
          <p:cNvSpPr>
            <a:spLocks noGrp="1"/>
          </p:cNvSpPr>
          <p:nvPr>
            <p:ph type="sldNum" sz="quarter" idx="12"/>
          </p:nvPr>
        </p:nvSpPr>
        <p:spPr/>
        <p:txBody>
          <a:bodyPr/>
          <a:lstStyle/>
          <a:p>
            <a:fld id="{ED30389B-6B14-4EC1-9405-ECC0B3C6EAD4}" type="slidenum">
              <a:rPr lang="en-US" smtClean="0"/>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 of a Thesis</a:t>
            </a:r>
          </a:p>
        </p:txBody>
      </p:sp>
      <p:sp>
        <p:nvSpPr>
          <p:cNvPr id="3" name="Content Placeholder 2"/>
          <p:cNvSpPr>
            <a:spLocks noGrp="1"/>
          </p:cNvSpPr>
          <p:nvPr>
            <p:ph idx="1"/>
          </p:nvPr>
        </p:nvSpPr>
        <p:spPr/>
        <p:txBody>
          <a:bodyPr>
            <a:noAutofit/>
          </a:bodyPr>
          <a:lstStyle/>
          <a:p>
            <a:pPr>
              <a:lnSpc>
                <a:spcPct val="100000"/>
              </a:lnSpc>
              <a:spcBef>
                <a:spcPts val="0"/>
              </a:spcBef>
              <a:spcAft>
                <a:spcPts val="0"/>
              </a:spcAft>
            </a:pPr>
            <a:r>
              <a:rPr lang="en-US" sz="1800" dirty="0"/>
              <a:t>Title Page   </a:t>
            </a:r>
          </a:p>
          <a:p>
            <a:pPr>
              <a:lnSpc>
                <a:spcPct val="100000"/>
              </a:lnSpc>
              <a:spcBef>
                <a:spcPts val="0"/>
              </a:spcBef>
              <a:spcAft>
                <a:spcPts val="0"/>
              </a:spcAft>
            </a:pPr>
            <a:r>
              <a:rPr lang="en-US" sz="1800" dirty="0">
                <a:solidFill>
                  <a:srgbClr val="C00000"/>
                </a:solidFill>
              </a:rPr>
              <a:t>Abstract   </a:t>
            </a:r>
          </a:p>
          <a:p>
            <a:pPr>
              <a:lnSpc>
                <a:spcPct val="100000"/>
              </a:lnSpc>
              <a:spcBef>
                <a:spcPts val="0"/>
              </a:spcBef>
              <a:spcAft>
                <a:spcPts val="0"/>
              </a:spcAft>
            </a:pPr>
            <a:r>
              <a:rPr lang="en-US" sz="1800" dirty="0"/>
              <a:t>Table of Contents   </a:t>
            </a:r>
          </a:p>
          <a:p>
            <a:pPr>
              <a:lnSpc>
                <a:spcPct val="100000"/>
              </a:lnSpc>
              <a:spcBef>
                <a:spcPts val="0"/>
              </a:spcBef>
              <a:spcAft>
                <a:spcPts val="0"/>
              </a:spcAft>
            </a:pPr>
            <a:r>
              <a:rPr lang="en-US" sz="1800" dirty="0"/>
              <a:t>List of Figures    </a:t>
            </a:r>
          </a:p>
          <a:p>
            <a:pPr>
              <a:lnSpc>
                <a:spcPct val="100000"/>
              </a:lnSpc>
              <a:spcBef>
                <a:spcPts val="0"/>
              </a:spcBef>
              <a:spcAft>
                <a:spcPts val="0"/>
              </a:spcAft>
            </a:pPr>
            <a:r>
              <a:rPr lang="en-US" sz="1800" dirty="0"/>
              <a:t>List of Tables   </a:t>
            </a:r>
          </a:p>
          <a:p>
            <a:pPr>
              <a:lnSpc>
                <a:spcPct val="100000"/>
              </a:lnSpc>
              <a:spcBef>
                <a:spcPts val="0"/>
              </a:spcBef>
              <a:spcAft>
                <a:spcPts val="0"/>
              </a:spcAft>
            </a:pPr>
            <a:r>
              <a:rPr lang="en-US" sz="1800" dirty="0">
                <a:solidFill>
                  <a:srgbClr val="C00000"/>
                </a:solidFill>
              </a:rPr>
              <a:t>Introduction </a:t>
            </a:r>
          </a:p>
          <a:p>
            <a:pPr>
              <a:lnSpc>
                <a:spcPct val="100000"/>
              </a:lnSpc>
              <a:spcBef>
                <a:spcPts val="0"/>
              </a:spcBef>
              <a:spcAft>
                <a:spcPts val="0"/>
              </a:spcAft>
            </a:pPr>
            <a:r>
              <a:rPr lang="en-US" sz="1800" dirty="0">
                <a:solidFill>
                  <a:srgbClr val="C00000"/>
                </a:solidFill>
              </a:rPr>
              <a:t>Literature Survey    </a:t>
            </a:r>
          </a:p>
          <a:p>
            <a:pPr>
              <a:lnSpc>
                <a:spcPct val="100000"/>
              </a:lnSpc>
              <a:spcBef>
                <a:spcPts val="0"/>
              </a:spcBef>
              <a:spcAft>
                <a:spcPts val="0"/>
              </a:spcAft>
            </a:pPr>
            <a:r>
              <a:rPr lang="en-US" sz="1800" dirty="0">
                <a:solidFill>
                  <a:srgbClr val="C00000"/>
                </a:solidFill>
              </a:rPr>
              <a:t>Material and Methods   </a:t>
            </a:r>
          </a:p>
          <a:p>
            <a:pPr>
              <a:lnSpc>
                <a:spcPct val="100000"/>
              </a:lnSpc>
              <a:spcBef>
                <a:spcPts val="0"/>
              </a:spcBef>
              <a:spcAft>
                <a:spcPts val="0"/>
              </a:spcAft>
            </a:pPr>
            <a:r>
              <a:rPr lang="en-US" sz="1800" dirty="0">
                <a:solidFill>
                  <a:srgbClr val="C00000"/>
                </a:solidFill>
              </a:rPr>
              <a:t>Results   </a:t>
            </a:r>
          </a:p>
          <a:p>
            <a:pPr>
              <a:lnSpc>
                <a:spcPct val="100000"/>
              </a:lnSpc>
              <a:spcBef>
                <a:spcPts val="0"/>
              </a:spcBef>
              <a:spcAft>
                <a:spcPts val="0"/>
              </a:spcAft>
            </a:pPr>
            <a:r>
              <a:rPr lang="en-US" sz="1800" dirty="0">
                <a:solidFill>
                  <a:srgbClr val="C00000"/>
                </a:solidFill>
              </a:rPr>
              <a:t>Discussion    </a:t>
            </a:r>
          </a:p>
          <a:p>
            <a:pPr>
              <a:lnSpc>
                <a:spcPct val="100000"/>
              </a:lnSpc>
              <a:spcBef>
                <a:spcPts val="0"/>
              </a:spcBef>
              <a:spcAft>
                <a:spcPts val="0"/>
              </a:spcAft>
            </a:pPr>
            <a:r>
              <a:rPr lang="en-US" sz="1800" dirty="0">
                <a:solidFill>
                  <a:srgbClr val="C00000"/>
                </a:solidFill>
              </a:rPr>
              <a:t>Conclusions   </a:t>
            </a:r>
          </a:p>
          <a:p>
            <a:pPr>
              <a:lnSpc>
                <a:spcPct val="100000"/>
              </a:lnSpc>
              <a:spcBef>
                <a:spcPts val="0"/>
              </a:spcBef>
              <a:spcAft>
                <a:spcPts val="0"/>
              </a:spcAft>
            </a:pPr>
            <a:r>
              <a:rPr lang="en-US" sz="1800" dirty="0"/>
              <a:t>Acknowledgments   </a:t>
            </a:r>
          </a:p>
          <a:p>
            <a:pPr>
              <a:lnSpc>
                <a:spcPct val="100000"/>
              </a:lnSpc>
              <a:spcBef>
                <a:spcPts val="0"/>
              </a:spcBef>
              <a:spcAft>
                <a:spcPts val="0"/>
              </a:spcAft>
            </a:pPr>
            <a:r>
              <a:rPr lang="en-US" sz="1800" dirty="0"/>
              <a:t>References     </a:t>
            </a:r>
          </a:p>
          <a:p>
            <a:pPr>
              <a:lnSpc>
                <a:spcPct val="100000"/>
              </a:lnSpc>
              <a:spcBef>
                <a:spcPts val="0"/>
              </a:spcBef>
              <a:spcAft>
                <a:spcPts val="0"/>
              </a:spcAft>
            </a:pPr>
            <a:r>
              <a:rPr lang="en-US" sz="1800" dirty="0"/>
              <a:t>Appendices</a:t>
            </a:r>
          </a:p>
        </p:txBody>
      </p:sp>
      <p:grpSp>
        <p:nvGrpSpPr>
          <p:cNvPr id="22" name="Group 21"/>
          <p:cNvGrpSpPr/>
          <p:nvPr/>
        </p:nvGrpSpPr>
        <p:grpSpPr>
          <a:xfrm>
            <a:off x="7010400" y="990601"/>
            <a:ext cx="2962656" cy="5559545"/>
            <a:chOff x="5486400" y="990600"/>
            <a:chExt cx="2962656" cy="5559545"/>
          </a:xfrm>
        </p:grpSpPr>
        <p:grpSp>
          <p:nvGrpSpPr>
            <p:cNvPr id="4" name="Group 3"/>
            <p:cNvGrpSpPr/>
            <p:nvPr/>
          </p:nvGrpSpPr>
          <p:grpSpPr>
            <a:xfrm>
              <a:off x="5486400" y="990600"/>
              <a:ext cx="2962656" cy="889527"/>
              <a:chOff x="2633471" y="1527"/>
              <a:chExt cx="2962656" cy="889527"/>
            </a:xfrm>
          </p:grpSpPr>
          <p:sp>
            <p:nvSpPr>
              <p:cNvPr id="20" name="Rounded Rectangle 19"/>
              <p:cNvSpPr/>
              <p:nvPr/>
            </p:nvSpPr>
            <p:spPr>
              <a:xfrm>
                <a:off x="2633471" y="1527"/>
                <a:ext cx="2962656" cy="889527"/>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21" name="Rounded Rectangle 4"/>
              <p:cNvSpPr/>
              <p:nvPr/>
            </p:nvSpPr>
            <p:spPr>
              <a:xfrm>
                <a:off x="2676894" y="44950"/>
                <a:ext cx="2875810" cy="802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algn="ctr" defTabSz="1111250">
                  <a:lnSpc>
                    <a:spcPct val="90000"/>
                  </a:lnSpc>
                  <a:spcBef>
                    <a:spcPct val="0"/>
                  </a:spcBef>
                  <a:spcAft>
                    <a:spcPct val="35000"/>
                  </a:spcAft>
                </a:pPr>
                <a:r>
                  <a:rPr lang="en-US" sz="2500" dirty="0"/>
                  <a:t>Abstract</a:t>
                </a:r>
              </a:p>
            </p:txBody>
          </p:sp>
        </p:grpSp>
        <p:grpSp>
          <p:nvGrpSpPr>
            <p:cNvPr id="5" name="Group 4"/>
            <p:cNvGrpSpPr/>
            <p:nvPr/>
          </p:nvGrpSpPr>
          <p:grpSpPr>
            <a:xfrm>
              <a:off x="5486400" y="1924604"/>
              <a:ext cx="2962656" cy="889527"/>
              <a:chOff x="2633471" y="935531"/>
              <a:chExt cx="2962656" cy="889527"/>
            </a:xfrm>
          </p:grpSpPr>
          <p:sp>
            <p:nvSpPr>
              <p:cNvPr id="18" name="Rounded Rectangle 17"/>
              <p:cNvSpPr/>
              <p:nvPr/>
            </p:nvSpPr>
            <p:spPr>
              <a:xfrm>
                <a:off x="2633471" y="935531"/>
                <a:ext cx="2962656" cy="889527"/>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19" name="Rounded Rectangle 6"/>
              <p:cNvSpPr/>
              <p:nvPr/>
            </p:nvSpPr>
            <p:spPr>
              <a:xfrm>
                <a:off x="2676894" y="978954"/>
                <a:ext cx="2875810" cy="802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algn="ctr" defTabSz="1111250">
                  <a:lnSpc>
                    <a:spcPct val="90000"/>
                  </a:lnSpc>
                  <a:spcBef>
                    <a:spcPct val="0"/>
                  </a:spcBef>
                  <a:spcAft>
                    <a:spcPct val="35000"/>
                  </a:spcAft>
                </a:pPr>
                <a:r>
                  <a:rPr lang="en-US" sz="2500" dirty="0"/>
                  <a:t>Introduction</a:t>
                </a:r>
              </a:p>
            </p:txBody>
          </p:sp>
        </p:grpSp>
        <p:grpSp>
          <p:nvGrpSpPr>
            <p:cNvPr id="6" name="Group 5"/>
            <p:cNvGrpSpPr/>
            <p:nvPr/>
          </p:nvGrpSpPr>
          <p:grpSpPr>
            <a:xfrm>
              <a:off x="5486400" y="2858607"/>
              <a:ext cx="2962656" cy="889527"/>
              <a:chOff x="2633471" y="1869534"/>
              <a:chExt cx="2962656" cy="889527"/>
            </a:xfrm>
          </p:grpSpPr>
          <p:sp>
            <p:nvSpPr>
              <p:cNvPr id="16" name="Rounded Rectangle 15"/>
              <p:cNvSpPr/>
              <p:nvPr/>
            </p:nvSpPr>
            <p:spPr>
              <a:xfrm>
                <a:off x="2633471" y="1869534"/>
                <a:ext cx="2962656" cy="889527"/>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17" name="Rounded Rectangle 8"/>
              <p:cNvSpPr/>
              <p:nvPr/>
            </p:nvSpPr>
            <p:spPr>
              <a:xfrm>
                <a:off x="2676894" y="1912957"/>
                <a:ext cx="2875810" cy="802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algn="ctr" defTabSz="1111250">
                  <a:lnSpc>
                    <a:spcPct val="90000"/>
                  </a:lnSpc>
                  <a:spcBef>
                    <a:spcPct val="0"/>
                  </a:spcBef>
                  <a:spcAft>
                    <a:spcPct val="35000"/>
                  </a:spcAft>
                </a:pPr>
                <a:r>
                  <a:rPr lang="en-US" sz="2500" dirty="0"/>
                  <a:t>Method</a:t>
                </a:r>
              </a:p>
            </p:txBody>
          </p:sp>
        </p:grpSp>
        <p:grpSp>
          <p:nvGrpSpPr>
            <p:cNvPr id="7" name="Group 6"/>
            <p:cNvGrpSpPr/>
            <p:nvPr/>
          </p:nvGrpSpPr>
          <p:grpSpPr>
            <a:xfrm>
              <a:off x="5486400" y="3792611"/>
              <a:ext cx="2962656" cy="889527"/>
              <a:chOff x="2633471" y="2803538"/>
              <a:chExt cx="2962656" cy="889527"/>
            </a:xfrm>
          </p:grpSpPr>
          <p:sp>
            <p:nvSpPr>
              <p:cNvPr id="14" name="Rounded Rectangle 13"/>
              <p:cNvSpPr/>
              <p:nvPr/>
            </p:nvSpPr>
            <p:spPr>
              <a:xfrm>
                <a:off x="2633471" y="2803538"/>
                <a:ext cx="2962656" cy="889527"/>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15" name="Rounded Rectangle 10"/>
              <p:cNvSpPr/>
              <p:nvPr/>
            </p:nvSpPr>
            <p:spPr>
              <a:xfrm>
                <a:off x="2676894" y="2846961"/>
                <a:ext cx="2875810" cy="802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algn="ctr" defTabSz="1111250">
                  <a:lnSpc>
                    <a:spcPct val="90000"/>
                  </a:lnSpc>
                  <a:spcBef>
                    <a:spcPct val="0"/>
                  </a:spcBef>
                  <a:spcAft>
                    <a:spcPct val="35000"/>
                  </a:spcAft>
                </a:pPr>
                <a:r>
                  <a:rPr lang="en-US" sz="2500" dirty="0"/>
                  <a:t>Results and Discussion</a:t>
                </a:r>
              </a:p>
            </p:txBody>
          </p:sp>
        </p:grpSp>
        <p:grpSp>
          <p:nvGrpSpPr>
            <p:cNvPr id="8" name="Group 7"/>
            <p:cNvGrpSpPr/>
            <p:nvPr/>
          </p:nvGrpSpPr>
          <p:grpSpPr>
            <a:xfrm>
              <a:off x="5486400" y="4726614"/>
              <a:ext cx="2962656" cy="889527"/>
              <a:chOff x="2633471" y="3737541"/>
              <a:chExt cx="2962656" cy="889527"/>
            </a:xfrm>
          </p:grpSpPr>
          <p:sp>
            <p:nvSpPr>
              <p:cNvPr id="12" name="Rounded Rectangle 11"/>
              <p:cNvSpPr/>
              <p:nvPr/>
            </p:nvSpPr>
            <p:spPr>
              <a:xfrm>
                <a:off x="2633471" y="3737541"/>
                <a:ext cx="2962656" cy="889527"/>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13" name="Rounded Rectangle 12"/>
              <p:cNvSpPr/>
              <p:nvPr/>
            </p:nvSpPr>
            <p:spPr>
              <a:xfrm>
                <a:off x="2676894" y="3780964"/>
                <a:ext cx="2875810" cy="802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algn="ctr" defTabSz="1111250">
                  <a:lnSpc>
                    <a:spcPct val="90000"/>
                  </a:lnSpc>
                  <a:spcBef>
                    <a:spcPct val="0"/>
                  </a:spcBef>
                  <a:spcAft>
                    <a:spcPct val="35000"/>
                  </a:spcAft>
                </a:pPr>
                <a:r>
                  <a:rPr lang="en-US" sz="2500"/>
                  <a:t>Conclusion</a:t>
                </a:r>
                <a:endParaRPr lang="en-US" sz="2500" dirty="0"/>
              </a:p>
            </p:txBody>
          </p:sp>
        </p:grpSp>
        <p:grpSp>
          <p:nvGrpSpPr>
            <p:cNvPr id="9" name="Group 8"/>
            <p:cNvGrpSpPr/>
            <p:nvPr/>
          </p:nvGrpSpPr>
          <p:grpSpPr>
            <a:xfrm>
              <a:off x="5486400" y="5660618"/>
              <a:ext cx="2962656" cy="889527"/>
              <a:chOff x="2633471" y="4671545"/>
              <a:chExt cx="2962656" cy="889527"/>
            </a:xfrm>
          </p:grpSpPr>
          <p:sp>
            <p:nvSpPr>
              <p:cNvPr id="10" name="Rounded Rectangle 9"/>
              <p:cNvSpPr/>
              <p:nvPr/>
            </p:nvSpPr>
            <p:spPr>
              <a:xfrm>
                <a:off x="2633471" y="4671545"/>
                <a:ext cx="2962656" cy="889527"/>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11" name="Rounded Rectangle 14"/>
              <p:cNvSpPr/>
              <p:nvPr/>
            </p:nvSpPr>
            <p:spPr>
              <a:xfrm>
                <a:off x="2676894" y="4714968"/>
                <a:ext cx="2875810" cy="802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algn="ctr" defTabSz="1111250">
                  <a:lnSpc>
                    <a:spcPct val="90000"/>
                  </a:lnSpc>
                  <a:spcBef>
                    <a:spcPct val="0"/>
                  </a:spcBef>
                  <a:spcAft>
                    <a:spcPct val="35000"/>
                  </a:spcAft>
                </a:pPr>
                <a:r>
                  <a:rPr lang="en-US" sz="2500" dirty="0"/>
                  <a:t>References</a:t>
                </a:r>
              </a:p>
            </p:txBody>
          </p:sp>
        </p:grpSp>
      </p:grpSp>
      <p:sp>
        <p:nvSpPr>
          <p:cNvPr id="23" name="Rectangle 22"/>
          <p:cNvSpPr/>
          <p:nvPr/>
        </p:nvSpPr>
        <p:spPr>
          <a:xfrm>
            <a:off x="0" y="6492655"/>
            <a:ext cx="9144000" cy="369332"/>
          </a:xfrm>
          <a:prstGeom prst="rect">
            <a:avLst/>
          </a:prstGeom>
        </p:spPr>
        <p:txBody>
          <a:bodyPr wrap="square">
            <a:spAutoFit/>
          </a:bodyPr>
          <a:lstStyle/>
          <a:p>
            <a:r>
              <a:rPr lang="en-US" dirty="0">
                <a:solidFill>
                  <a:schemeClr val="bg1">
                    <a:lumMod val="75000"/>
                  </a:schemeClr>
                </a:solidFill>
              </a:rPr>
              <a:t>http://www.ldeo.columbia.edu/~martins/sen_sem/thesis_org.html</a:t>
            </a:r>
          </a:p>
        </p:txBody>
      </p:sp>
      <p:sp>
        <p:nvSpPr>
          <p:cNvPr id="24" name="Slide Number Placeholder 23">
            <a:extLst>
              <a:ext uri="{FF2B5EF4-FFF2-40B4-BE49-F238E27FC236}">
                <a16:creationId xmlns:a16="http://schemas.microsoft.com/office/drawing/2014/main" id="{48B59EBB-AD40-429B-81E2-DA3357AD8A9E}"/>
              </a:ext>
            </a:extLst>
          </p:cNvPr>
          <p:cNvSpPr>
            <a:spLocks noGrp="1"/>
          </p:cNvSpPr>
          <p:nvPr>
            <p:ph type="sldNum" sz="quarter" idx="12"/>
          </p:nvPr>
        </p:nvSpPr>
        <p:spPr/>
        <p:txBody>
          <a:bodyPr/>
          <a:lstStyle/>
          <a:p>
            <a:fld id="{ED30389B-6B14-4EC1-9405-ECC0B3C6EAD4}" type="slidenum">
              <a:rPr lang="en-US" smtClean="0"/>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48DA-6BD1-4D87-B786-A2DF2BEC0624}"/>
              </a:ext>
            </a:extLst>
          </p:cNvPr>
          <p:cNvSpPr>
            <a:spLocks noGrp="1"/>
          </p:cNvSpPr>
          <p:nvPr>
            <p:ph type="title"/>
          </p:nvPr>
        </p:nvSpPr>
        <p:spPr/>
        <p:txBody>
          <a:bodyPr>
            <a:normAutofit fontScale="90000"/>
          </a:bodyPr>
          <a:lstStyle/>
          <a:p>
            <a:r>
              <a:rPr lang="en-US" dirty="0"/>
              <a:t>Abstract (Prof. Philip Koopman)</a:t>
            </a:r>
          </a:p>
        </p:txBody>
      </p:sp>
      <p:graphicFrame>
        <p:nvGraphicFramePr>
          <p:cNvPr id="3" name="Diagram 2">
            <a:extLst>
              <a:ext uri="{FF2B5EF4-FFF2-40B4-BE49-F238E27FC236}">
                <a16:creationId xmlns:a16="http://schemas.microsoft.com/office/drawing/2014/main" id="{B48C45B8-82FA-4EC9-946F-FBBA221E1ED3}"/>
              </a:ext>
            </a:extLst>
          </p:cNvPr>
          <p:cNvGraphicFramePr/>
          <p:nvPr>
            <p:extLst>
              <p:ext uri="{D42A27DB-BD31-4B8C-83A1-F6EECF244321}">
                <p14:modId xmlns:p14="http://schemas.microsoft.com/office/powerpoint/2010/main" val="3223115394"/>
              </p:ext>
            </p:extLst>
          </p:nvPr>
        </p:nvGraphicFramePr>
        <p:xfrm>
          <a:off x="284723" y="958203"/>
          <a:ext cx="11706511" cy="5399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43BDF59-AB67-48A6-90E8-D4076CF93956}"/>
              </a:ext>
            </a:extLst>
          </p:cNvPr>
          <p:cNvSpPr txBox="1"/>
          <p:nvPr/>
        </p:nvSpPr>
        <p:spPr>
          <a:xfrm>
            <a:off x="-43068" y="6609736"/>
            <a:ext cx="6137978" cy="276999"/>
          </a:xfrm>
          <a:prstGeom prst="rect">
            <a:avLst/>
          </a:prstGeom>
          <a:noFill/>
        </p:spPr>
        <p:txBody>
          <a:bodyPr wrap="square">
            <a:spAutoFit/>
          </a:bodyPr>
          <a:lstStyle/>
          <a:p>
            <a:r>
              <a:rPr lang="en-US" sz="1200" dirty="0"/>
              <a:t>https://users.ece.cmu.edu/~koopman/essays/abstract.html</a:t>
            </a:r>
          </a:p>
        </p:txBody>
      </p:sp>
      <p:sp>
        <p:nvSpPr>
          <p:cNvPr id="4" name="Slide Number Placeholder 3">
            <a:extLst>
              <a:ext uri="{FF2B5EF4-FFF2-40B4-BE49-F238E27FC236}">
                <a16:creationId xmlns:a16="http://schemas.microsoft.com/office/drawing/2014/main" id="{8299E2FE-D111-4DA3-8B66-3D3DCEB1E094}"/>
              </a:ext>
            </a:extLst>
          </p:cNvPr>
          <p:cNvSpPr>
            <a:spLocks noGrp="1"/>
          </p:cNvSpPr>
          <p:nvPr>
            <p:ph type="sldNum" sz="quarter" idx="12"/>
          </p:nvPr>
        </p:nvSpPr>
        <p:spPr/>
        <p:txBody>
          <a:bodyPr/>
          <a:lstStyle/>
          <a:p>
            <a:fld id="{ED30389B-6B14-4EC1-9405-ECC0B3C6EAD4}" type="slidenum">
              <a:rPr lang="en-US" smtClean="0"/>
              <a:t>24</a:t>
            </a:fld>
            <a:endParaRPr lang="en-US" dirty="0"/>
          </a:p>
        </p:txBody>
      </p:sp>
    </p:spTree>
    <p:extLst>
      <p:ext uri="{BB962C8B-B14F-4D97-AF65-F5344CB8AC3E}">
        <p14:creationId xmlns:p14="http://schemas.microsoft.com/office/powerpoint/2010/main" val="2559841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F6F9-DC7C-45D1-A4A1-5F066D01E694}"/>
              </a:ext>
            </a:extLst>
          </p:cNvPr>
          <p:cNvSpPr>
            <a:spLocks noGrp="1"/>
          </p:cNvSpPr>
          <p:nvPr>
            <p:ph type="title"/>
          </p:nvPr>
        </p:nvSpPr>
        <p:spPr/>
        <p:txBody>
          <a:bodyPr>
            <a:normAutofit/>
          </a:bodyPr>
          <a:lstStyle/>
          <a:p>
            <a:r>
              <a:rPr lang="en-US" sz="4000" dirty="0"/>
              <a:t>Revision</a:t>
            </a:r>
          </a:p>
        </p:txBody>
      </p:sp>
      <p:graphicFrame>
        <p:nvGraphicFramePr>
          <p:cNvPr id="5" name="Content Placeholder 4">
            <a:extLst>
              <a:ext uri="{FF2B5EF4-FFF2-40B4-BE49-F238E27FC236}">
                <a16:creationId xmlns:a16="http://schemas.microsoft.com/office/drawing/2014/main" id="{33E1DEAB-DE26-4C5B-A10C-CE52C05041C4}"/>
              </a:ext>
            </a:extLst>
          </p:cNvPr>
          <p:cNvGraphicFramePr>
            <a:graphicFrameLocks noGrp="1"/>
          </p:cNvGraphicFramePr>
          <p:nvPr>
            <p:ph idx="1"/>
            <p:extLst>
              <p:ext uri="{D42A27DB-BD31-4B8C-83A1-F6EECF244321}">
                <p14:modId xmlns:p14="http://schemas.microsoft.com/office/powerpoint/2010/main" val="2425071194"/>
              </p:ext>
            </p:extLst>
          </p:nvPr>
        </p:nvGraphicFramePr>
        <p:xfrm>
          <a:off x="132805" y="901337"/>
          <a:ext cx="11924211" cy="527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77FE2CA-BB9F-478A-85CC-B70C3549F0C6}"/>
              </a:ext>
            </a:extLst>
          </p:cNvPr>
          <p:cNvSpPr>
            <a:spLocks noGrp="1"/>
          </p:cNvSpPr>
          <p:nvPr>
            <p:ph type="sldNum" sz="quarter" idx="12"/>
          </p:nvPr>
        </p:nvSpPr>
        <p:spPr/>
        <p:txBody>
          <a:bodyPr/>
          <a:lstStyle/>
          <a:p>
            <a:fld id="{ED30389B-6B14-4EC1-9405-ECC0B3C6EAD4}" type="slidenum">
              <a:rPr lang="en-US" smtClean="0"/>
              <a:t>25</a:t>
            </a:fld>
            <a:endParaRPr lang="en-US" dirty="0"/>
          </a:p>
        </p:txBody>
      </p:sp>
    </p:spTree>
    <p:extLst>
      <p:ext uri="{BB962C8B-B14F-4D97-AF65-F5344CB8AC3E}">
        <p14:creationId xmlns:p14="http://schemas.microsoft.com/office/powerpoint/2010/main" val="320101066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TeX</a:t>
            </a:r>
            <a:r>
              <a:rPr lang="en-US" dirty="0"/>
              <a:t> and LaTeX </a:t>
            </a:r>
          </a:p>
        </p:txBody>
      </p:sp>
      <p:sp>
        <p:nvSpPr>
          <p:cNvPr id="3" name="Content Placeholder 2"/>
          <p:cNvSpPr>
            <a:spLocks noGrp="1"/>
          </p:cNvSpPr>
          <p:nvPr>
            <p:ph idx="1"/>
          </p:nvPr>
        </p:nvSpPr>
        <p:spPr/>
        <p:txBody>
          <a:bodyPr>
            <a:normAutofit/>
          </a:bodyPr>
          <a:lstStyle/>
          <a:p>
            <a:r>
              <a:rPr lang="en-US" dirty="0" err="1"/>
              <a:t>TeX</a:t>
            </a:r>
            <a:r>
              <a:rPr lang="en-US" dirty="0"/>
              <a:t> is a typesetting system designed and mostly written by Donald Knuth (1978). </a:t>
            </a:r>
          </a:p>
          <a:p>
            <a:r>
              <a:rPr lang="en-US" dirty="0"/>
              <a:t>Donald Ervin Knuth (born in 1938) is a computer scientist, mathematician, and Professor Emeritus at Stanford University. He is the author of the multi-volume work, The Art of Computer Programming. Knuth has been called the "father" of the analysis of algorithms. </a:t>
            </a:r>
          </a:p>
          <a:p>
            <a:r>
              <a:rPr lang="en-US" dirty="0"/>
              <a:t>LaTeX is a document preparation system and document markup language. It is the standard for the publication of scientific documents.</a:t>
            </a:r>
          </a:p>
          <a:p>
            <a:r>
              <a:rPr lang="en-US" dirty="0"/>
              <a:t> LaTeX uses the </a:t>
            </a:r>
            <a:r>
              <a:rPr lang="en-US" dirty="0" err="1"/>
              <a:t>TeX</a:t>
            </a:r>
            <a:r>
              <a:rPr lang="en-US" dirty="0"/>
              <a:t> typesetting program for formatting its output and is itself written in the </a:t>
            </a:r>
            <a:r>
              <a:rPr lang="en-US" dirty="0" err="1"/>
              <a:t>TeX</a:t>
            </a:r>
            <a:r>
              <a:rPr lang="en-US" dirty="0"/>
              <a:t> macro language. </a:t>
            </a:r>
          </a:p>
          <a:p>
            <a:endParaRPr lang="en-US" dirty="0"/>
          </a:p>
          <a:p>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3596903" y="232954"/>
            <a:ext cx="1038225" cy="609600"/>
          </a:xfrm>
          <a:prstGeom prst="rect">
            <a:avLst/>
          </a:prstGeom>
          <a:noFill/>
          <a:ln w="9525">
            <a:noFill/>
            <a:miter lim="800000"/>
            <a:headEnd/>
            <a:tailEnd/>
          </a:ln>
        </p:spPr>
      </p:pic>
      <p:pic>
        <p:nvPicPr>
          <p:cNvPr id="2052" name="Picture 4" descr="KnuthAtOpenContentAlliance.jpg">
            <a:hlinkClick r:id="rId4"/>
          </p:cNvPr>
          <p:cNvPicPr>
            <a:picLocks noChangeAspect="1" noChangeArrowheads="1"/>
          </p:cNvPicPr>
          <p:nvPr/>
        </p:nvPicPr>
        <p:blipFill>
          <a:blip r:embed="rId5" cstate="print"/>
          <a:srcRect/>
          <a:stretch>
            <a:fillRect/>
          </a:stretch>
        </p:blipFill>
        <p:spPr bwMode="auto">
          <a:xfrm>
            <a:off x="5906998" y="4868041"/>
            <a:ext cx="1590297" cy="1880195"/>
          </a:xfrm>
          <a:prstGeom prst="rect">
            <a:avLst/>
          </a:prstGeom>
          <a:noFill/>
        </p:spPr>
      </p:pic>
      <p:pic>
        <p:nvPicPr>
          <p:cNvPr id="4" name="Picture 2" descr="File:Knuth-check2.png">
            <a:hlinkClick r:id="rId6"/>
            <a:extLst>
              <a:ext uri="{FF2B5EF4-FFF2-40B4-BE49-F238E27FC236}">
                <a16:creationId xmlns:a16="http://schemas.microsoft.com/office/drawing/2014/main" id="{5B4711BE-61BC-499A-A941-81E4355DFC52}"/>
              </a:ext>
            </a:extLst>
          </p:cNvPr>
          <p:cNvPicPr>
            <a:picLocks noChangeAspect="1" noChangeArrowheads="1"/>
          </p:cNvPicPr>
          <p:nvPr/>
        </p:nvPicPr>
        <p:blipFill>
          <a:blip r:embed="rId7" cstate="print"/>
          <a:srcRect/>
          <a:stretch>
            <a:fillRect/>
          </a:stretch>
        </p:blipFill>
        <p:spPr bwMode="auto">
          <a:xfrm>
            <a:off x="7709291" y="4868041"/>
            <a:ext cx="4347725" cy="1972781"/>
          </a:xfrm>
          <a:prstGeom prst="rect">
            <a:avLst/>
          </a:prstGeom>
          <a:noFill/>
        </p:spPr>
      </p:pic>
      <p:pic>
        <p:nvPicPr>
          <p:cNvPr id="5" name="Picture 3">
            <a:extLst>
              <a:ext uri="{FF2B5EF4-FFF2-40B4-BE49-F238E27FC236}">
                <a16:creationId xmlns:a16="http://schemas.microsoft.com/office/drawing/2014/main" id="{AC7DDCC4-FA3F-4FFA-8E0F-9C9B329000D6}"/>
              </a:ext>
            </a:extLst>
          </p:cNvPr>
          <p:cNvPicPr>
            <a:picLocks noChangeAspect="1" noChangeArrowheads="1"/>
          </p:cNvPicPr>
          <p:nvPr/>
        </p:nvPicPr>
        <p:blipFill>
          <a:blip r:embed="rId8" cstate="print"/>
          <a:srcRect/>
          <a:stretch>
            <a:fillRect/>
          </a:stretch>
        </p:blipFill>
        <p:spPr bwMode="auto">
          <a:xfrm>
            <a:off x="5137741" y="232954"/>
            <a:ext cx="1538514" cy="609600"/>
          </a:xfrm>
          <a:prstGeom prst="rect">
            <a:avLst/>
          </a:prstGeom>
          <a:noFill/>
          <a:ln w="9525">
            <a:noFill/>
            <a:miter lim="800000"/>
            <a:headEnd/>
            <a:tailEnd/>
          </a:ln>
        </p:spPr>
      </p:pic>
      <p:sp>
        <p:nvSpPr>
          <p:cNvPr id="6" name="Slide Number Placeholder 5">
            <a:extLst>
              <a:ext uri="{FF2B5EF4-FFF2-40B4-BE49-F238E27FC236}">
                <a16:creationId xmlns:a16="http://schemas.microsoft.com/office/drawing/2014/main" id="{A9CFD365-3668-4B3C-8FDC-A396A379A2AF}"/>
              </a:ext>
            </a:extLst>
          </p:cNvPr>
          <p:cNvSpPr>
            <a:spLocks noGrp="1"/>
          </p:cNvSpPr>
          <p:nvPr>
            <p:ph type="sldNum" sz="quarter" idx="12"/>
          </p:nvPr>
        </p:nvSpPr>
        <p:spPr/>
        <p:txBody>
          <a:bodyPr/>
          <a:lstStyle/>
          <a:p>
            <a:fld id="{ED30389B-6B14-4EC1-9405-ECC0B3C6EAD4}"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DC4E0-2FB7-4D6B-87B2-E452777921F4}"/>
              </a:ext>
            </a:extLst>
          </p:cNvPr>
          <p:cNvSpPr>
            <a:spLocks noGrp="1"/>
          </p:cNvSpPr>
          <p:nvPr>
            <p:ph type="title"/>
          </p:nvPr>
        </p:nvSpPr>
        <p:spPr/>
        <p:txBody>
          <a:bodyPr/>
          <a:lstStyle/>
          <a:p>
            <a:r>
              <a:rPr lang="en-US" dirty="0"/>
              <a:t>Citations and References</a:t>
            </a:r>
          </a:p>
        </p:txBody>
      </p:sp>
      <p:sp>
        <p:nvSpPr>
          <p:cNvPr id="3" name="Text Placeholder 2">
            <a:extLst>
              <a:ext uri="{FF2B5EF4-FFF2-40B4-BE49-F238E27FC236}">
                <a16:creationId xmlns:a16="http://schemas.microsoft.com/office/drawing/2014/main" id="{F074C8A1-657E-4FC3-868A-331D934D5A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D98232-3BC5-450E-A71F-17599FBCF51B}"/>
              </a:ext>
            </a:extLst>
          </p:cNvPr>
          <p:cNvSpPr>
            <a:spLocks noGrp="1"/>
          </p:cNvSpPr>
          <p:nvPr>
            <p:ph type="sldNum" sz="quarter" idx="12"/>
          </p:nvPr>
        </p:nvSpPr>
        <p:spPr/>
        <p:txBody>
          <a:bodyPr/>
          <a:lstStyle/>
          <a:p>
            <a:fld id="{ED30389B-6B14-4EC1-9405-ECC0B3C6EAD4}" type="slidenum">
              <a:rPr lang="en-US" smtClean="0"/>
              <a:t>27</a:t>
            </a:fld>
            <a:endParaRPr lang="en-US" dirty="0"/>
          </a:p>
        </p:txBody>
      </p:sp>
    </p:spTree>
    <p:extLst>
      <p:ext uri="{BB962C8B-B14F-4D97-AF65-F5344CB8AC3E}">
        <p14:creationId xmlns:p14="http://schemas.microsoft.com/office/powerpoint/2010/main" val="2880021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8FF7-1335-410B-ACCD-D2556951AF10}"/>
              </a:ext>
            </a:extLst>
          </p:cNvPr>
          <p:cNvSpPr>
            <a:spLocks noGrp="1"/>
          </p:cNvSpPr>
          <p:nvPr>
            <p:ph type="title"/>
          </p:nvPr>
        </p:nvSpPr>
        <p:spPr>
          <a:xfrm>
            <a:off x="132805" y="109764"/>
            <a:ext cx="5001903" cy="674007"/>
          </a:xfrm>
        </p:spPr>
        <p:txBody>
          <a:bodyPr>
            <a:normAutofit fontScale="90000"/>
          </a:bodyPr>
          <a:lstStyle/>
          <a:p>
            <a:r>
              <a:rPr lang="en-US" dirty="0"/>
              <a:t>Reference Managers</a:t>
            </a:r>
          </a:p>
        </p:txBody>
      </p:sp>
      <p:sp>
        <p:nvSpPr>
          <p:cNvPr id="3" name="Content Placeholder 2">
            <a:extLst>
              <a:ext uri="{FF2B5EF4-FFF2-40B4-BE49-F238E27FC236}">
                <a16:creationId xmlns:a16="http://schemas.microsoft.com/office/drawing/2014/main" id="{FEDAA675-EE89-4255-9E7B-34C33F597247}"/>
              </a:ext>
            </a:extLst>
          </p:cNvPr>
          <p:cNvSpPr>
            <a:spLocks noGrp="1"/>
          </p:cNvSpPr>
          <p:nvPr>
            <p:ph idx="1"/>
          </p:nvPr>
        </p:nvSpPr>
        <p:spPr>
          <a:xfrm>
            <a:off x="132805" y="901337"/>
            <a:ext cx="5001903" cy="1982540"/>
          </a:xfrm>
        </p:spPr>
        <p:txBody>
          <a:bodyPr>
            <a:normAutofit/>
          </a:bodyPr>
          <a:lstStyle/>
          <a:p>
            <a:r>
              <a:rPr lang="en-US" sz="2400" dirty="0"/>
              <a:t>EndNote,</a:t>
            </a:r>
          </a:p>
          <a:p>
            <a:r>
              <a:rPr lang="en-US" sz="2400" dirty="0"/>
              <a:t>Reference Manager</a:t>
            </a:r>
          </a:p>
          <a:p>
            <a:r>
              <a:rPr lang="en-US" sz="2400" dirty="0"/>
              <a:t>RefWorks</a:t>
            </a:r>
          </a:p>
          <a:p>
            <a:r>
              <a:rPr lang="en-US" sz="2400" dirty="0"/>
              <a:t>Mendeley</a:t>
            </a:r>
          </a:p>
        </p:txBody>
      </p:sp>
      <p:pic>
        <p:nvPicPr>
          <p:cNvPr id="4" name="Picture 3">
            <a:extLst>
              <a:ext uri="{FF2B5EF4-FFF2-40B4-BE49-F238E27FC236}">
                <a16:creationId xmlns:a16="http://schemas.microsoft.com/office/drawing/2014/main" id="{36226B4D-9D8D-4B3F-8C08-88807F9ED833}"/>
              </a:ext>
            </a:extLst>
          </p:cNvPr>
          <p:cNvPicPr>
            <a:picLocks noChangeAspect="1"/>
          </p:cNvPicPr>
          <p:nvPr/>
        </p:nvPicPr>
        <p:blipFill>
          <a:blip r:embed="rId2"/>
          <a:stretch>
            <a:fillRect/>
          </a:stretch>
        </p:blipFill>
        <p:spPr>
          <a:xfrm>
            <a:off x="132805" y="4069248"/>
            <a:ext cx="12192000" cy="2248488"/>
          </a:xfrm>
          <a:prstGeom prst="rect">
            <a:avLst/>
          </a:prstGeom>
        </p:spPr>
      </p:pic>
      <p:pic>
        <p:nvPicPr>
          <p:cNvPr id="5122" name="Picture 2">
            <a:extLst>
              <a:ext uri="{FF2B5EF4-FFF2-40B4-BE49-F238E27FC236}">
                <a16:creationId xmlns:a16="http://schemas.microsoft.com/office/drawing/2014/main" id="{8D8D48DD-FD00-4949-9EFA-272106992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1" y="3119437"/>
            <a:ext cx="1905000" cy="6191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32E8BCD-38EE-45C3-B921-23A75497DF80}"/>
              </a:ext>
            </a:extLst>
          </p:cNvPr>
          <p:cNvSpPr txBox="1">
            <a:spLocks/>
          </p:cNvSpPr>
          <p:nvPr/>
        </p:nvSpPr>
        <p:spPr>
          <a:xfrm>
            <a:off x="4987835" y="109764"/>
            <a:ext cx="6955635" cy="67400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Citation Styles</a:t>
            </a:r>
          </a:p>
        </p:txBody>
      </p:sp>
      <p:sp>
        <p:nvSpPr>
          <p:cNvPr id="7" name="Content Placeholder 2">
            <a:extLst>
              <a:ext uri="{FF2B5EF4-FFF2-40B4-BE49-F238E27FC236}">
                <a16:creationId xmlns:a16="http://schemas.microsoft.com/office/drawing/2014/main" id="{32895E50-B6E0-42FB-BA51-3210B095F773}"/>
              </a:ext>
            </a:extLst>
          </p:cNvPr>
          <p:cNvSpPr txBox="1">
            <a:spLocks/>
          </p:cNvSpPr>
          <p:nvPr/>
        </p:nvSpPr>
        <p:spPr>
          <a:xfrm>
            <a:off x="4987835" y="901336"/>
            <a:ext cx="6955635" cy="296727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t>IEEE style (Institute of Electrical and Electronics Engineers): numbered e.g., [1].</a:t>
            </a:r>
          </a:p>
          <a:p>
            <a:pPr>
              <a:lnSpc>
                <a:spcPct val="110000"/>
              </a:lnSpc>
            </a:pPr>
            <a:r>
              <a:rPr lang="en-US" dirty="0"/>
              <a:t>APA style (American Psychological Association): author-date, e.g., Schmidt and Oh (2016), (Schmidt &amp; Oh, 2016) </a:t>
            </a:r>
          </a:p>
          <a:p>
            <a:pPr>
              <a:lnSpc>
                <a:spcPct val="110000"/>
              </a:lnSpc>
            </a:pPr>
            <a:r>
              <a:rPr lang="en-US" dirty="0"/>
              <a:t>MLA Style Manual (Modern Language Association): author-page.</a:t>
            </a:r>
          </a:p>
          <a:p>
            <a:pPr>
              <a:lnSpc>
                <a:spcPct val="110000"/>
              </a:lnSpc>
            </a:pPr>
            <a:r>
              <a:rPr lang="en-US" dirty="0"/>
              <a:t>Chicago style (Chicago Manual of Style): author-date, author-date-page.</a:t>
            </a:r>
          </a:p>
          <a:p>
            <a:pPr>
              <a:lnSpc>
                <a:spcPct val="110000"/>
              </a:lnSpc>
            </a:pPr>
            <a:r>
              <a:rPr lang="en-US" dirty="0"/>
              <a:t>Harvard style</a:t>
            </a:r>
          </a:p>
        </p:txBody>
      </p:sp>
      <p:sp>
        <p:nvSpPr>
          <p:cNvPr id="9" name="TextBox 8">
            <a:extLst>
              <a:ext uri="{FF2B5EF4-FFF2-40B4-BE49-F238E27FC236}">
                <a16:creationId xmlns:a16="http://schemas.microsoft.com/office/drawing/2014/main" id="{D63E9145-09C9-4E85-9FF5-58EEF7782763}"/>
              </a:ext>
            </a:extLst>
          </p:cNvPr>
          <p:cNvSpPr txBox="1"/>
          <p:nvPr/>
        </p:nvSpPr>
        <p:spPr>
          <a:xfrm>
            <a:off x="-53926" y="6609736"/>
            <a:ext cx="12299852" cy="276999"/>
          </a:xfrm>
          <a:prstGeom prst="rect">
            <a:avLst/>
          </a:prstGeom>
          <a:noFill/>
        </p:spPr>
        <p:txBody>
          <a:bodyPr wrap="square">
            <a:spAutoFit/>
          </a:bodyPr>
          <a:lstStyle/>
          <a:p>
            <a:r>
              <a:rPr lang="en-US" sz="1200" dirty="0"/>
              <a:t>https://web.archive.org/web/20180915145204/https://library.sydney.edu.au/subjects/downloads/citation/Harvard_Complete.pdf</a:t>
            </a:r>
          </a:p>
        </p:txBody>
      </p:sp>
      <p:sp>
        <p:nvSpPr>
          <p:cNvPr id="5" name="Slide Number Placeholder 4">
            <a:extLst>
              <a:ext uri="{FF2B5EF4-FFF2-40B4-BE49-F238E27FC236}">
                <a16:creationId xmlns:a16="http://schemas.microsoft.com/office/drawing/2014/main" id="{C29509D6-25FF-43C9-BA95-0E722CAD1E4D}"/>
              </a:ext>
            </a:extLst>
          </p:cNvPr>
          <p:cNvSpPr>
            <a:spLocks noGrp="1"/>
          </p:cNvSpPr>
          <p:nvPr>
            <p:ph type="sldNum" sz="quarter" idx="12"/>
          </p:nvPr>
        </p:nvSpPr>
        <p:spPr/>
        <p:txBody>
          <a:bodyPr/>
          <a:lstStyle/>
          <a:p>
            <a:fld id="{ED30389B-6B14-4EC1-9405-ECC0B3C6EAD4}" type="slidenum">
              <a:rPr lang="en-US" smtClean="0"/>
              <a:t>28</a:t>
            </a:fld>
            <a:endParaRPr lang="en-US" dirty="0"/>
          </a:p>
        </p:txBody>
      </p:sp>
      <p:sp>
        <p:nvSpPr>
          <p:cNvPr id="11" name="TextBox 10">
            <a:extLst>
              <a:ext uri="{FF2B5EF4-FFF2-40B4-BE49-F238E27FC236}">
                <a16:creationId xmlns:a16="http://schemas.microsoft.com/office/drawing/2014/main" id="{EB5CD162-FB96-427F-9C57-0AADF6BBDBB4}"/>
              </a:ext>
            </a:extLst>
          </p:cNvPr>
          <p:cNvSpPr txBox="1"/>
          <p:nvPr/>
        </p:nvSpPr>
        <p:spPr>
          <a:xfrm>
            <a:off x="0" y="5909738"/>
            <a:ext cx="12191999"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b="0" i="0" dirty="0">
                <a:effectLst/>
                <a:latin typeface="Roboto"/>
              </a:rPr>
              <a:t>Adding Citations and References in Microsoft Word</a:t>
            </a:r>
            <a:r>
              <a:rPr lang="en-US" dirty="0"/>
              <a:t>: https://youtu.be/Rjl7sDKYxGE</a:t>
            </a:r>
          </a:p>
        </p:txBody>
      </p:sp>
      <p:sp>
        <p:nvSpPr>
          <p:cNvPr id="12" name="TextBox 11">
            <a:extLst>
              <a:ext uri="{FF2B5EF4-FFF2-40B4-BE49-F238E27FC236}">
                <a16:creationId xmlns:a16="http://schemas.microsoft.com/office/drawing/2014/main" id="{BD08F40A-D378-415B-A4CA-84016981371A}"/>
              </a:ext>
            </a:extLst>
          </p:cNvPr>
          <p:cNvSpPr txBox="1"/>
          <p:nvPr/>
        </p:nvSpPr>
        <p:spPr>
          <a:xfrm>
            <a:off x="5204282" y="3534656"/>
            <a:ext cx="6202016" cy="369332"/>
          </a:xfrm>
          <a:prstGeom prst="rect">
            <a:avLst/>
          </a:prstGeom>
          <a:noFill/>
        </p:spPr>
        <p:txBody>
          <a:bodyPr wrap="square">
            <a:spAutoFit/>
          </a:bodyPr>
          <a:lstStyle/>
          <a:p>
            <a:r>
              <a:rPr lang="en-US" dirty="0"/>
              <a:t>https://www.overleaf.com/project/5f802e5024ea5a000136fd46</a:t>
            </a:r>
          </a:p>
        </p:txBody>
      </p:sp>
    </p:spTree>
    <p:extLst>
      <p:ext uri="{BB962C8B-B14F-4D97-AF65-F5344CB8AC3E}">
        <p14:creationId xmlns:p14="http://schemas.microsoft.com/office/powerpoint/2010/main" val="1818725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C895AA-FF58-43C8-B13C-1C8ACD9F047E}"/>
              </a:ext>
            </a:extLst>
          </p:cNvPr>
          <p:cNvPicPr>
            <a:picLocks noChangeAspect="1"/>
          </p:cNvPicPr>
          <p:nvPr/>
        </p:nvPicPr>
        <p:blipFill>
          <a:blip r:embed="rId2"/>
          <a:stretch>
            <a:fillRect/>
          </a:stretch>
        </p:blipFill>
        <p:spPr>
          <a:xfrm>
            <a:off x="0" y="127000"/>
            <a:ext cx="12192000" cy="6604000"/>
          </a:xfrm>
          <a:prstGeom prst="rect">
            <a:avLst/>
          </a:prstGeom>
        </p:spPr>
      </p:pic>
      <p:pic>
        <p:nvPicPr>
          <p:cNvPr id="6146" name="Picture 2" descr="upload.wikimedia.org/wikipedia/commons/thumb/8/...">
            <a:extLst>
              <a:ext uri="{FF2B5EF4-FFF2-40B4-BE49-F238E27FC236}">
                <a16:creationId xmlns:a16="http://schemas.microsoft.com/office/drawing/2014/main" id="{4CC5D004-B206-4AF6-BB49-C206EBE79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1761" y="250723"/>
            <a:ext cx="2627671" cy="26276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7031C19-67A0-484A-90CF-5AFA8D5D9BA1}"/>
              </a:ext>
            </a:extLst>
          </p:cNvPr>
          <p:cNvSpPr>
            <a:spLocks noGrp="1"/>
          </p:cNvSpPr>
          <p:nvPr>
            <p:ph type="sldNum" sz="quarter" idx="12"/>
          </p:nvPr>
        </p:nvSpPr>
        <p:spPr/>
        <p:txBody>
          <a:bodyPr/>
          <a:lstStyle/>
          <a:p>
            <a:fld id="{ED30389B-6B14-4EC1-9405-ECC0B3C6EAD4}" type="slidenum">
              <a:rPr lang="en-US" smtClean="0"/>
              <a:t>29</a:t>
            </a:fld>
            <a:endParaRPr lang="en-US" dirty="0"/>
          </a:p>
        </p:txBody>
      </p:sp>
    </p:spTree>
    <p:extLst>
      <p:ext uri="{BB962C8B-B14F-4D97-AF65-F5344CB8AC3E}">
        <p14:creationId xmlns:p14="http://schemas.microsoft.com/office/powerpoint/2010/main" val="2151466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D260-980A-44A0-8245-D3D65627A30C}"/>
              </a:ext>
            </a:extLst>
          </p:cNvPr>
          <p:cNvSpPr>
            <a:spLocks noGrp="1"/>
          </p:cNvSpPr>
          <p:nvPr>
            <p:ph type="title"/>
          </p:nvPr>
        </p:nvSpPr>
        <p:spPr/>
        <p:txBody>
          <a:bodyPr/>
          <a:lstStyle/>
          <a:p>
            <a:r>
              <a:rPr lang="en-US" dirty="0"/>
              <a:t>Summary from Last Week</a:t>
            </a:r>
          </a:p>
        </p:txBody>
      </p:sp>
      <p:sp>
        <p:nvSpPr>
          <p:cNvPr id="3" name="Text Placeholder 2">
            <a:extLst>
              <a:ext uri="{FF2B5EF4-FFF2-40B4-BE49-F238E27FC236}">
                <a16:creationId xmlns:a16="http://schemas.microsoft.com/office/drawing/2014/main" id="{27BE25CD-3197-479F-83E1-F763F4DEED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C21352-1C10-4562-9610-96590164726E}"/>
              </a:ext>
            </a:extLst>
          </p:cNvPr>
          <p:cNvSpPr>
            <a:spLocks noGrp="1"/>
          </p:cNvSpPr>
          <p:nvPr>
            <p:ph type="sldNum" sz="quarter" idx="12"/>
          </p:nvPr>
        </p:nvSpPr>
        <p:spPr/>
        <p:txBody>
          <a:bodyPr/>
          <a:lstStyle/>
          <a:p>
            <a:fld id="{ED30389B-6B14-4EC1-9405-ECC0B3C6EAD4}" type="slidenum">
              <a:rPr lang="en-US" smtClean="0"/>
              <a:t>3</a:t>
            </a:fld>
            <a:endParaRPr lang="en-US" dirty="0"/>
          </a:p>
        </p:txBody>
      </p:sp>
    </p:spTree>
    <p:extLst>
      <p:ext uri="{BB962C8B-B14F-4D97-AF65-F5344CB8AC3E}">
        <p14:creationId xmlns:p14="http://schemas.microsoft.com/office/powerpoint/2010/main" val="366708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DAED67-0396-41A9-AAD7-488DF508A0EF}"/>
              </a:ext>
            </a:extLst>
          </p:cNvPr>
          <p:cNvPicPr>
            <a:picLocks noChangeAspect="1"/>
          </p:cNvPicPr>
          <p:nvPr/>
        </p:nvPicPr>
        <p:blipFill>
          <a:blip r:embed="rId2"/>
          <a:stretch>
            <a:fillRect/>
          </a:stretch>
        </p:blipFill>
        <p:spPr>
          <a:xfrm>
            <a:off x="0" y="665922"/>
            <a:ext cx="12192000" cy="6186411"/>
          </a:xfrm>
          <a:prstGeom prst="rect">
            <a:avLst/>
          </a:prstGeom>
        </p:spPr>
      </p:pic>
      <p:sp>
        <p:nvSpPr>
          <p:cNvPr id="2" name="Title 1">
            <a:extLst>
              <a:ext uri="{FF2B5EF4-FFF2-40B4-BE49-F238E27FC236}">
                <a16:creationId xmlns:a16="http://schemas.microsoft.com/office/drawing/2014/main" id="{1DE49C7D-F909-40D7-B2A8-35C4ECF3CD20}"/>
              </a:ext>
            </a:extLst>
          </p:cNvPr>
          <p:cNvSpPr>
            <a:spLocks noGrp="1"/>
          </p:cNvSpPr>
          <p:nvPr>
            <p:ph type="title"/>
          </p:nvPr>
        </p:nvSpPr>
        <p:spPr/>
        <p:txBody>
          <a:bodyPr>
            <a:normAutofit fontScale="90000"/>
          </a:bodyPr>
          <a:lstStyle/>
          <a:p>
            <a:r>
              <a:rPr lang="en-US" dirty="0"/>
              <a:t>Discussion on Reference Managers</a:t>
            </a:r>
          </a:p>
        </p:txBody>
      </p:sp>
      <p:sp>
        <p:nvSpPr>
          <p:cNvPr id="3" name="Slide Number Placeholder 2">
            <a:extLst>
              <a:ext uri="{FF2B5EF4-FFF2-40B4-BE49-F238E27FC236}">
                <a16:creationId xmlns:a16="http://schemas.microsoft.com/office/drawing/2014/main" id="{0A071AD5-EF21-4D49-B021-EE0E7CD03B2D}"/>
              </a:ext>
            </a:extLst>
          </p:cNvPr>
          <p:cNvSpPr>
            <a:spLocks noGrp="1"/>
          </p:cNvSpPr>
          <p:nvPr>
            <p:ph type="sldNum" sz="quarter" idx="12"/>
          </p:nvPr>
        </p:nvSpPr>
        <p:spPr/>
        <p:txBody>
          <a:bodyPr/>
          <a:lstStyle/>
          <a:p>
            <a:fld id="{ED30389B-6B14-4EC1-9405-ECC0B3C6EAD4}" type="slidenum">
              <a:rPr lang="en-US" smtClean="0"/>
              <a:t>30</a:t>
            </a:fld>
            <a:endParaRPr lang="en-US" dirty="0"/>
          </a:p>
        </p:txBody>
      </p:sp>
      <p:sp>
        <p:nvSpPr>
          <p:cNvPr id="5" name="TextBox 4">
            <a:extLst>
              <a:ext uri="{FF2B5EF4-FFF2-40B4-BE49-F238E27FC236}">
                <a16:creationId xmlns:a16="http://schemas.microsoft.com/office/drawing/2014/main" id="{5516D9B3-66AE-43A9-80F6-E9D8118F76DF}"/>
              </a:ext>
            </a:extLst>
          </p:cNvPr>
          <p:cNvSpPr txBox="1"/>
          <p:nvPr/>
        </p:nvSpPr>
        <p:spPr>
          <a:xfrm>
            <a:off x="7752524" y="142702"/>
            <a:ext cx="4452730" cy="523220"/>
          </a:xfrm>
          <a:prstGeom prst="rect">
            <a:avLst/>
          </a:prstGeom>
          <a:noFill/>
        </p:spPr>
        <p:txBody>
          <a:bodyPr wrap="square">
            <a:spAutoFit/>
          </a:bodyPr>
          <a:lstStyle/>
          <a:p>
            <a:pPr algn="r"/>
            <a:r>
              <a:rPr lang="en-US" sz="1400" dirty="0"/>
              <a:t>https://en.wikipedia.org/wiki/Comparison_of_reference_management_software</a:t>
            </a:r>
          </a:p>
        </p:txBody>
      </p:sp>
    </p:spTree>
    <p:extLst>
      <p:ext uri="{BB962C8B-B14F-4D97-AF65-F5344CB8AC3E}">
        <p14:creationId xmlns:p14="http://schemas.microsoft.com/office/powerpoint/2010/main" val="2199922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42F88-8C40-4F40-83E6-FDF8BF8D3423}"/>
              </a:ext>
            </a:extLst>
          </p:cNvPr>
          <p:cNvSpPr>
            <a:spLocks noGrp="1"/>
          </p:cNvSpPr>
          <p:nvPr>
            <p:ph type="title"/>
          </p:nvPr>
        </p:nvSpPr>
        <p:spPr/>
        <p:txBody>
          <a:bodyPr/>
          <a:lstStyle/>
          <a:p>
            <a:r>
              <a:rPr lang="en-US" dirty="0"/>
              <a:t>IEEE References</a:t>
            </a:r>
          </a:p>
        </p:txBody>
      </p:sp>
      <p:sp>
        <p:nvSpPr>
          <p:cNvPr id="3" name="Text Placeholder 2">
            <a:extLst>
              <a:ext uri="{FF2B5EF4-FFF2-40B4-BE49-F238E27FC236}">
                <a16:creationId xmlns:a16="http://schemas.microsoft.com/office/drawing/2014/main" id="{3AC51562-E2F1-48A9-B07F-B716F5490454}"/>
              </a:ext>
            </a:extLst>
          </p:cNvPr>
          <p:cNvSpPr>
            <a:spLocks noGrp="1"/>
          </p:cNvSpPr>
          <p:nvPr>
            <p:ph type="body" idx="1"/>
          </p:nvPr>
        </p:nvSpPr>
        <p:spPr/>
        <p:txBody>
          <a:bodyPr/>
          <a:lstStyle/>
          <a:p>
            <a:r>
              <a:rPr lang="en-US" dirty="0"/>
              <a:t>https://ieeeauthorcenter.ieee.org/wp-content/uploads/IEEE-Reference-Guide.pdf</a:t>
            </a:r>
          </a:p>
        </p:txBody>
      </p:sp>
      <p:sp>
        <p:nvSpPr>
          <p:cNvPr id="4" name="Slide Number Placeholder 3">
            <a:extLst>
              <a:ext uri="{FF2B5EF4-FFF2-40B4-BE49-F238E27FC236}">
                <a16:creationId xmlns:a16="http://schemas.microsoft.com/office/drawing/2014/main" id="{B30B392B-7AB2-46E4-A060-3AA8F9F52790}"/>
              </a:ext>
            </a:extLst>
          </p:cNvPr>
          <p:cNvSpPr>
            <a:spLocks noGrp="1"/>
          </p:cNvSpPr>
          <p:nvPr>
            <p:ph type="sldNum" sz="quarter" idx="12"/>
          </p:nvPr>
        </p:nvSpPr>
        <p:spPr/>
        <p:txBody>
          <a:bodyPr/>
          <a:lstStyle/>
          <a:p>
            <a:fld id="{ED30389B-6B14-4EC1-9405-ECC0B3C6EAD4}" type="slidenum">
              <a:rPr lang="en-US" smtClean="0"/>
              <a:t>31</a:t>
            </a:fld>
            <a:endParaRPr lang="en-US" dirty="0"/>
          </a:p>
        </p:txBody>
      </p:sp>
    </p:spTree>
    <p:extLst>
      <p:ext uri="{BB962C8B-B14F-4D97-AF65-F5344CB8AC3E}">
        <p14:creationId xmlns:p14="http://schemas.microsoft.com/office/powerpoint/2010/main" val="3592707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9A73-AB27-4B65-840E-1204710D5BA9}"/>
              </a:ext>
            </a:extLst>
          </p:cNvPr>
          <p:cNvSpPr>
            <a:spLocks noGrp="1"/>
          </p:cNvSpPr>
          <p:nvPr>
            <p:ph type="title"/>
          </p:nvPr>
        </p:nvSpPr>
        <p:spPr/>
        <p:txBody>
          <a:bodyPr>
            <a:normAutofit fontScale="90000"/>
          </a:bodyPr>
          <a:lstStyle/>
          <a:p>
            <a:r>
              <a:rPr lang="en-US" dirty="0"/>
              <a:t>Required Fields in Refences</a:t>
            </a:r>
          </a:p>
        </p:txBody>
      </p:sp>
      <p:sp>
        <p:nvSpPr>
          <p:cNvPr id="4" name="TextBox 3">
            <a:extLst>
              <a:ext uri="{FF2B5EF4-FFF2-40B4-BE49-F238E27FC236}">
                <a16:creationId xmlns:a16="http://schemas.microsoft.com/office/drawing/2014/main" id="{EF95018F-F0C4-493E-892E-E8E74D8DAD07}"/>
              </a:ext>
            </a:extLst>
          </p:cNvPr>
          <p:cNvSpPr txBox="1"/>
          <p:nvPr/>
        </p:nvSpPr>
        <p:spPr>
          <a:xfrm>
            <a:off x="-47792" y="6581001"/>
            <a:ext cx="6142702" cy="276999"/>
          </a:xfrm>
          <a:prstGeom prst="rect">
            <a:avLst/>
          </a:prstGeom>
          <a:noFill/>
        </p:spPr>
        <p:txBody>
          <a:bodyPr wrap="square">
            <a:spAutoFit/>
          </a:bodyPr>
          <a:lstStyle/>
          <a:p>
            <a:r>
              <a:rPr lang="en-US" sz="1200" dirty="0"/>
              <a:t>https://www.andy-roberts.net/res/writing/latex/bibentries.pdf</a:t>
            </a:r>
          </a:p>
        </p:txBody>
      </p:sp>
      <p:graphicFrame>
        <p:nvGraphicFramePr>
          <p:cNvPr id="6" name="Table 6">
            <a:extLst>
              <a:ext uri="{FF2B5EF4-FFF2-40B4-BE49-F238E27FC236}">
                <a16:creationId xmlns:a16="http://schemas.microsoft.com/office/drawing/2014/main" id="{58D171F5-EDE7-4DB6-A491-2A68C9200FDC}"/>
              </a:ext>
            </a:extLst>
          </p:cNvPr>
          <p:cNvGraphicFramePr>
            <a:graphicFrameLocks noGrp="1"/>
          </p:cNvGraphicFramePr>
          <p:nvPr/>
        </p:nvGraphicFramePr>
        <p:xfrm>
          <a:off x="277920" y="1338644"/>
          <a:ext cx="11633980" cy="4119880"/>
        </p:xfrm>
        <a:graphic>
          <a:graphicData uri="http://schemas.openxmlformats.org/drawingml/2006/table">
            <a:tbl>
              <a:tblPr bandRow="1">
                <a:tableStyleId>{5C22544A-7EE6-4342-B048-85BDC9FD1C3A}</a:tableStyleId>
              </a:tblPr>
              <a:tblGrid>
                <a:gridCol w="1320009">
                  <a:extLst>
                    <a:ext uri="{9D8B030D-6E8A-4147-A177-3AD203B41FA5}">
                      <a16:colId xmlns:a16="http://schemas.microsoft.com/office/drawing/2014/main" val="1409662580"/>
                    </a:ext>
                  </a:extLst>
                </a:gridCol>
                <a:gridCol w="3818133">
                  <a:extLst>
                    <a:ext uri="{9D8B030D-6E8A-4147-A177-3AD203B41FA5}">
                      <a16:colId xmlns:a16="http://schemas.microsoft.com/office/drawing/2014/main" val="3507735022"/>
                    </a:ext>
                  </a:extLst>
                </a:gridCol>
                <a:gridCol w="6495838">
                  <a:extLst>
                    <a:ext uri="{9D8B030D-6E8A-4147-A177-3AD203B41FA5}">
                      <a16:colId xmlns:a16="http://schemas.microsoft.com/office/drawing/2014/main" val="3266736769"/>
                    </a:ext>
                  </a:extLst>
                </a:gridCol>
              </a:tblGrid>
              <a:tr h="370840">
                <a:tc>
                  <a:txBody>
                    <a:bodyPr/>
                    <a:lstStyle/>
                    <a:p>
                      <a:r>
                        <a:rPr lang="en-US" dirty="0"/>
                        <a:t>Type</a:t>
                      </a:r>
                    </a:p>
                  </a:txBody>
                  <a:tcPr/>
                </a:tc>
                <a:tc>
                  <a:txBody>
                    <a:bodyPr/>
                    <a:lstStyle/>
                    <a:p>
                      <a:r>
                        <a:rPr lang="en-US" dirty="0"/>
                        <a:t>Description</a:t>
                      </a:r>
                    </a:p>
                  </a:txBody>
                  <a:tcPr/>
                </a:tc>
                <a:tc>
                  <a:txBody>
                    <a:bodyPr/>
                    <a:lstStyle/>
                    <a:p>
                      <a:r>
                        <a:rPr lang="en-US" dirty="0"/>
                        <a:t>Required Fields</a:t>
                      </a:r>
                    </a:p>
                  </a:txBody>
                  <a:tcPr/>
                </a:tc>
                <a:extLst>
                  <a:ext uri="{0D108BD9-81ED-4DB2-BD59-A6C34878D82A}">
                    <a16:rowId xmlns:a16="http://schemas.microsoft.com/office/drawing/2014/main" val="3894291139"/>
                  </a:ext>
                </a:extLst>
              </a:tr>
              <a:tr h="370840">
                <a:tc>
                  <a:txBody>
                    <a:bodyPr/>
                    <a:lstStyle/>
                    <a:p>
                      <a:r>
                        <a:rPr lang="en-US" dirty="0"/>
                        <a:t>article</a:t>
                      </a:r>
                    </a:p>
                  </a:txBody>
                  <a:tcPr/>
                </a:tc>
                <a:tc>
                  <a:txBody>
                    <a:bodyPr/>
                    <a:lstStyle/>
                    <a:p>
                      <a:r>
                        <a:rPr lang="en-US" dirty="0"/>
                        <a:t>An article from a journal or magazine. </a:t>
                      </a:r>
                    </a:p>
                  </a:txBody>
                  <a:tcPr/>
                </a:tc>
                <a:tc>
                  <a:txBody>
                    <a:bodyPr/>
                    <a:lstStyle/>
                    <a:p>
                      <a:r>
                        <a:rPr lang="en-US" dirty="0"/>
                        <a:t>author, title, journal, year, volume, number, pages, month.</a:t>
                      </a:r>
                    </a:p>
                    <a:p>
                      <a:r>
                        <a:rPr lang="en-US" dirty="0"/>
                        <a:t>Optional:  note.</a:t>
                      </a:r>
                    </a:p>
                  </a:txBody>
                  <a:tcPr/>
                </a:tc>
                <a:extLst>
                  <a:ext uri="{0D108BD9-81ED-4DB2-BD59-A6C34878D82A}">
                    <a16:rowId xmlns:a16="http://schemas.microsoft.com/office/drawing/2014/main" val="780467630"/>
                  </a:ext>
                </a:extLst>
              </a:tr>
              <a:tr h="370840">
                <a:tc>
                  <a:txBody>
                    <a:bodyPr/>
                    <a:lstStyle/>
                    <a:p>
                      <a:r>
                        <a:rPr lang="en-US" dirty="0"/>
                        <a:t>book</a:t>
                      </a:r>
                    </a:p>
                  </a:txBody>
                  <a:tcPr/>
                </a:tc>
                <a:tc>
                  <a:txBody>
                    <a:bodyPr/>
                    <a:lstStyle/>
                    <a:p>
                      <a:r>
                        <a:rPr lang="en-US" dirty="0"/>
                        <a:t>A book with an explicit publisher</a:t>
                      </a:r>
                    </a:p>
                  </a:txBody>
                  <a:tcPr/>
                </a:tc>
                <a:tc>
                  <a:txBody>
                    <a:bodyPr/>
                    <a:lstStyle/>
                    <a:p>
                      <a:r>
                        <a:rPr lang="en-US" dirty="0"/>
                        <a:t>author or editor, title, publisher, year. </a:t>
                      </a:r>
                    </a:p>
                    <a:p>
                      <a:r>
                        <a:rPr lang="en-US" dirty="0"/>
                        <a:t>Optional fields: volume or number, series, address, edition, month, note.</a:t>
                      </a:r>
                    </a:p>
                  </a:txBody>
                  <a:tcPr/>
                </a:tc>
                <a:extLst>
                  <a:ext uri="{0D108BD9-81ED-4DB2-BD59-A6C34878D82A}">
                    <a16:rowId xmlns:a16="http://schemas.microsoft.com/office/drawing/2014/main" val="109025280"/>
                  </a:ext>
                </a:extLst>
              </a:tr>
              <a:tr h="370840">
                <a:tc>
                  <a:txBody>
                    <a:bodyPr/>
                    <a:lstStyle/>
                    <a:p>
                      <a:r>
                        <a:rPr lang="en-US" dirty="0"/>
                        <a:t>conference</a:t>
                      </a:r>
                    </a:p>
                    <a:p>
                      <a:r>
                        <a:rPr lang="en-US" dirty="0"/>
                        <a:t>(</a:t>
                      </a:r>
                      <a:r>
                        <a:rPr lang="en-US" dirty="0" err="1"/>
                        <a:t>inproceedings</a:t>
                      </a:r>
                      <a:r>
                        <a:rPr lang="en-US" dirty="0"/>
                        <a:t>)</a:t>
                      </a:r>
                    </a:p>
                  </a:txBody>
                  <a:tcPr/>
                </a:tc>
                <a:tc>
                  <a:txBody>
                    <a:bodyPr/>
                    <a:lstStyle/>
                    <a:p>
                      <a:r>
                        <a:rPr lang="en-US" dirty="0"/>
                        <a:t>An article in a conference proceedings.</a:t>
                      </a:r>
                    </a:p>
                  </a:txBody>
                  <a:tcPr/>
                </a:tc>
                <a:tc>
                  <a:txBody>
                    <a:bodyPr/>
                    <a:lstStyle/>
                    <a:p>
                      <a:r>
                        <a:rPr lang="en-US" dirty="0"/>
                        <a:t>author, title, </a:t>
                      </a:r>
                      <a:r>
                        <a:rPr lang="en-US" dirty="0" err="1"/>
                        <a:t>booktitle</a:t>
                      </a:r>
                      <a:r>
                        <a:rPr lang="en-US" dirty="0"/>
                        <a:t>, year, pages, address, month. </a:t>
                      </a:r>
                    </a:p>
                    <a:p>
                      <a:r>
                        <a:rPr lang="en-US" dirty="0"/>
                        <a:t>Optional fields: editor, volume or number, series, organization, publisher, note.</a:t>
                      </a:r>
                    </a:p>
                  </a:txBody>
                  <a:tcPr/>
                </a:tc>
                <a:extLst>
                  <a:ext uri="{0D108BD9-81ED-4DB2-BD59-A6C34878D82A}">
                    <a16:rowId xmlns:a16="http://schemas.microsoft.com/office/drawing/2014/main" val="3318639740"/>
                  </a:ext>
                </a:extLst>
              </a:tr>
              <a:tr h="370840">
                <a:tc>
                  <a:txBody>
                    <a:bodyPr/>
                    <a:lstStyle/>
                    <a:p>
                      <a:r>
                        <a:rPr lang="en-US" dirty="0" err="1"/>
                        <a:t>phdthesis</a:t>
                      </a:r>
                      <a:endParaRPr lang="en-US" dirty="0"/>
                    </a:p>
                  </a:txBody>
                  <a:tcPr/>
                </a:tc>
                <a:tc>
                  <a:txBody>
                    <a:bodyPr/>
                    <a:lstStyle/>
                    <a:p>
                      <a:r>
                        <a:rPr lang="en-US" dirty="0"/>
                        <a:t>A PhD thesis.</a:t>
                      </a:r>
                    </a:p>
                  </a:txBody>
                  <a:tcPr/>
                </a:tc>
                <a:tc>
                  <a:txBody>
                    <a:bodyPr/>
                    <a:lstStyle/>
                    <a:p>
                      <a:r>
                        <a:rPr lang="en-US" dirty="0"/>
                        <a:t> author, title, school, year. </a:t>
                      </a:r>
                    </a:p>
                    <a:p>
                      <a:r>
                        <a:rPr lang="en-US" dirty="0"/>
                        <a:t>Optional fields: type, address, month, note.</a:t>
                      </a:r>
                    </a:p>
                  </a:txBody>
                  <a:tcPr/>
                </a:tc>
                <a:extLst>
                  <a:ext uri="{0D108BD9-81ED-4DB2-BD59-A6C34878D82A}">
                    <a16:rowId xmlns:a16="http://schemas.microsoft.com/office/drawing/2014/main" val="982088360"/>
                  </a:ext>
                </a:extLst>
              </a:tr>
              <a:tr h="370840">
                <a:tc>
                  <a:txBody>
                    <a:bodyPr/>
                    <a:lstStyle/>
                    <a:p>
                      <a:r>
                        <a:rPr lang="en-US" dirty="0"/>
                        <a:t>website</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 title, date of publication, website, </a:t>
                      </a:r>
                      <a:r>
                        <a:rPr lang="en-US" dirty="0" err="1"/>
                        <a:t>url</a:t>
                      </a:r>
                      <a:r>
                        <a:rPr lang="en-US" dirty="0"/>
                        <a:t>, date of access. </a:t>
                      </a:r>
                    </a:p>
                    <a:p>
                      <a:endParaRPr lang="en-US" dirty="0"/>
                    </a:p>
                  </a:txBody>
                  <a:tcPr/>
                </a:tc>
                <a:extLst>
                  <a:ext uri="{0D108BD9-81ED-4DB2-BD59-A6C34878D82A}">
                    <a16:rowId xmlns:a16="http://schemas.microsoft.com/office/drawing/2014/main" val="2463152265"/>
                  </a:ext>
                </a:extLst>
              </a:tr>
            </a:tbl>
          </a:graphicData>
        </a:graphic>
      </p:graphicFrame>
      <p:sp>
        <p:nvSpPr>
          <p:cNvPr id="3" name="TextBox 2">
            <a:extLst>
              <a:ext uri="{FF2B5EF4-FFF2-40B4-BE49-F238E27FC236}">
                <a16:creationId xmlns:a16="http://schemas.microsoft.com/office/drawing/2014/main" id="{3AE0C7FF-7D4B-4719-8A48-3ED97E3F02E5}"/>
              </a:ext>
            </a:extLst>
          </p:cNvPr>
          <p:cNvSpPr txBox="1"/>
          <p:nvPr/>
        </p:nvSpPr>
        <p:spPr>
          <a:xfrm>
            <a:off x="277920" y="5689600"/>
            <a:ext cx="11633980" cy="369332"/>
          </a:xfrm>
          <a:prstGeom prst="rect">
            <a:avLst/>
          </a:prstGeom>
          <a:noFill/>
        </p:spPr>
        <p:txBody>
          <a:bodyPr wrap="square" rtlCol="0">
            <a:spAutoFit/>
          </a:bodyPr>
          <a:lstStyle/>
          <a:p>
            <a:r>
              <a:rPr lang="en-US" dirty="0"/>
              <a:t>Use refereed material. Avoid websites. </a:t>
            </a:r>
          </a:p>
        </p:txBody>
      </p:sp>
      <p:sp>
        <p:nvSpPr>
          <p:cNvPr id="5" name="Slide Number Placeholder 4">
            <a:extLst>
              <a:ext uri="{FF2B5EF4-FFF2-40B4-BE49-F238E27FC236}">
                <a16:creationId xmlns:a16="http://schemas.microsoft.com/office/drawing/2014/main" id="{9547A3ED-C807-4061-8473-F4DF4AD3463E}"/>
              </a:ext>
            </a:extLst>
          </p:cNvPr>
          <p:cNvSpPr>
            <a:spLocks noGrp="1"/>
          </p:cNvSpPr>
          <p:nvPr>
            <p:ph type="sldNum" sz="quarter" idx="12"/>
          </p:nvPr>
        </p:nvSpPr>
        <p:spPr/>
        <p:txBody>
          <a:bodyPr/>
          <a:lstStyle/>
          <a:p>
            <a:fld id="{ED30389B-6B14-4EC1-9405-ECC0B3C6EAD4}" type="slidenum">
              <a:rPr lang="en-US" smtClean="0"/>
              <a:t>32</a:t>
            </a:fld>
            <a:endParaRPr lang="en-US" dirty="0"/>
          </a:p>
        </p:txBody>
      </p:sp>
    </p:spTree>
    <p:extLst>
      <p:ext uri="{BB962C8B-B14F-4D97-AF65-F5344CB8AC3E}">
        <p14:creationId xmlns:p14="http://schemas.microsoft.com/office/powerpoint/2010/main" val="2846495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50E0-B2F6-4E8E-B2BC-77F50C37C5CF}"/>
              </a:ext>
            </a:extLst>
          </p:cNvPr>
          <p:cNvSpPr>
            <a:spLocks noGrp="1"/>
          </p:cNvSpPr>
          <p:nvPr>
            <p:ph type="title"/>
          </p:nvPr>
        </p:nvSpPr>
        <p:spPr/>
        <p:txBody>
          <a:bodyPr>
            <a:normAutofit fontScale="90000"/>
          </a:bodyPr>
          <a:lstStyle/>
          <a:p>
            <a:r>
              <a:rPr lang="en-US" dirty="0"/>
              <a:t>IEEE Refences in Text</a:t>
            </a:r>
          </a:p>
        </p:txBody>
      </p:sp>
      <p:sp>
        <p:nvSpPr>
          <p:cNvPr id="3" name="TextBox 2">
            <a:extLst>
              <a:ext uri="{FF2B5EF4-FFF2-40B4-BE49-F238E27FC236}">
                <a16:creationId xmlns:a16="http://schemas.microsoft.com/office/drawing/2014/main" id="{4F2A424E-1255-45BA-A0B4-29AA75AC7F51}"/>
              </a:ext>
            </a:extLst>
          </p:cNvPr>
          <p:cNvSpPr txBox="1"/>
          <p:nvPr/>
        </p:nvSpPr>
        <p:spPr>
          <a:xfrm>
            <a:off x="132805" y="783771"/>
            <a:ext cx="11924211" cy="3416320"/>
          </a:xfrm>
          <a:prstGeom prst="rect">
            <a:avLst/>
          </a:prstGeom>
          <a:noFill/>
        </p:spPr>
        <p:txBody>
          <a:bodyPr wrap="square" rtlCol="0">
            <a:spAutoFit/>
          </a:bodyPr>
          <a:lstStyle/>
          <a:p>
            <a:r>
              <a:rPr lang="en-US" sz="2400" dirty="0"/>
              <a:t>References need not be cited in the text. When they are, they appear on the line, in square brackets, inside the punctuation. Grammatically, they may be treated as if they were </a:t>
            </a:r>
            <a:r>
              <a:rPr lang="en-US" sz="2400" dirty="0">
                <a:solidFill>
                  <a:schemeClr val="accent6">
                    <a:lumMod val="50000"/>
                  </a:schemeClr>
                </a:solidFill>
              </a:rPr>
              <a:t>footnote numbers</a:t>
            </a:r>
            <a:r>
              <a:rPr lang="en-US" sz="2400" dirty="0"/>
              <a:t>, e.g.: </a:t>
            </a:r>
          </a:p>
          <a:p>
            <a:r>
              <a:rPr lang="en-US" sz="2400" dirty="0"/>
              <a:t>	as shown by Brown [4], [5]; as mentioned earlier [2], [4]–[7], [9]; Smith [4] and Brown 	and Jones [5]; Wood </a:t>
            </a:r>
            <a:r>
              <a:rPr lang="en-US" sz="2400" i="1" dirty="0"/>
              <a:t>et al. </a:t>
            </a:r>
            <a:r>
              <a:rPr lang="en-US" sz="2400" dirty="0"/>
              <a:t>[7] </a:t>
            </a:r>
          </a:p>
          <a:p>
            <a:r>
              <a:rPr lang="en-US" sz="2400" dirty="0"/>
              <a:t>	</a:t>
            </a:r>
          </a:p>
          <a:p>
            <a:r>
              <a:rPr lang="en-US" sz="2400" dirty="0"/>
              <a:t>	NOTE: Use </a:t>
            </a:r>
            <a:r>
              <a:rPr lang="en-US" sz="2400" i="1" dirty="0"/>
              <a:t>et al</a:t>
            </a:r>
            <a:r>
              <a:rPr lang="en-US" sz="2400" dirty="0"/>
              <a:t>. when three or more names are given for a reference cited in the text. or as </a:t>
            </a:r>
            <a:r>
              <a:rPr lang="en-US" sz="2400" dirty="0">
                <a:solidFill>
                  <a:schemeClr val="accent6">
                    <a:lumMod val="50000"/>
                  </a:schemeClr>
                </a:solidFill>
              </a:rPr>
              <a:t>nouns</a:t>
            </a:r>
            <a:r>
              <a:rPr lang="en-US" sz="2400" dirty="0"/>
              <a:t>: </a:t>
            </a:r>
          </a:p>
          <a:p>
            <a:r>
              <a:rPr lang="en-US" sz="2400" dirty="0"/>
              <a:t>	as demonstrated in [3]; according to [4] and [6]–[9].</a:t>
            </a:r>
          </a:p>
        </p:txBody>
      </p:sp>
      <p:sp>
        <p:nvSpPr>
          <p:cNvPr id="5" name="TextBox 4">
            <a:extLst>
              <a:ext uri="{FF2B5EF4-FFF2-40B4-BE49-F238E27FC236}">
                <a16:creationId xmlns:a16="http://schemas.microsoft.com/office/drawing/2014/main" id="{21F43699-FB11-4D2A-98F8-6C64AF3DCB4E}"/>
              </a:ext>
            </a:extLst>
          </p:cNvPr>
          <p:cNvSpPr txBox="1"/>
          <p:nvPr/>
        </p:nvSpPr>
        <p:spPr>
          <a:xfrm>
            <a:off x="-47792" y="6581001"/>
            <a:ext cx="12239792" cy="276999"/>
          </a:xfrm>
          <a:prstGeom prst="rect">
            <a:avLst/>
          </a:prstGeom>
          <a:noFill/>
        </p:spPr>
        <p:txBody>
          <a:bodyPr wrap="square">
            <a:spAutoFit/>
          </a:bodyPr>
          <a:lstStyle/>
          <a:p>
            <a:r>
              <a:rPr lang="en-US" sz="1200" dirty="0"/>
              <a:t>https://ieeeauthorcenter.ieee.org/wp-content/uploads/IEEE-Reference-Guide.pdf</a:t>
            </a:r>
          </a:p>
        </p:txBody>
      </p:sp>
      <p:sp>
        <p:nvSpPr>
          <p:cNvPr id="4" name="Slide Number Placeholder 3">
            <a:extLst>
              <a:ext uri="{FF2B5EF4-FFF2-40B4-BE49-F238E27FC236}">
                <a16:creationId xmlns:a16="http://schemas.microsoft.com/office/drawing/2014/main" id="{DDABD26F-7559-409C-BC31-2922D40F1CBD}"/>
              </a:ext>
            </a:extLst>
          </p:cNvPr>
          <p:cNvSpPr>
            <a:spLocks noGrp="1"/>
          </p:cNvSpPr>
          <p:nvPr>
            <p:ph type="sldNum" sz="quarter" idx="12"/>
          </p:nvPr>
        </p:nvSpPr>
        <p:spPr/>
        <p:txBody>
          <a:bodyPr/>
          <a:lstStyle/>
          <a:p>
            <a:fld id="{ED30389B-6B14-4EC1-9405-ECC0B3C6EAD4}" type="slidenum">
              <a:rPr lang="en-US" smtClean="0"/>
              <a:t>33</a:t>
            </a:fld>
            <a:endParaRPr lang="en-US" dirty="0"/>
          </a:p>
        </p:txBody>
      </p:sp>
    </p:spTree>
    <p:extLst>
      <p:ext uri="{BB962C8B-B14F-4D97-AF65-F5344CB8AC3E}">
        <p14:creationId xmlns:p14="http://schemas.microsoft.com/office/powerpoint/2010/main" val="2256316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50E0-B2F6-4E8E-B2BC-77F50C37C5CF}"/>
              </a:ext>
            </a:extLst>
          </p:cNvPr>
          <p:cNvSpPr>
            <a:spLocks noGrp="1"/>
          </p:cNvSpPr>
          <p:nvPr>
            <p:ph type="title"/>
          </p:nvPr>
        </p:nvSpPr>
        <p:spPr/>
        <p:txBody>
          <a:bodyPr>
            <a:normAutofit fontScale="90000"/>
          </a:bodyPr>
          <a:lstStyle/>
          <a:p>
            <a:r>
              <a:rPr lang="en-US" dirty="0"/>
              <a:t>IEEE Style Example</a:t>
            </a:r>
          </a:p>
        </p:txBody>
      </p:sp>
      <p:sp>
        <p:nvSpPr>
          <p:cNvPr id="5" name="TextBox 4">
            <a:extLst>
              <a:ext uri="{FF2B5EF4-FFF2-40B4-BE49-F238E27FC236}">
                <a16:creationId xmlns:a16="http://schemas.microsoft.com/office/drawing/2014/main" id="{21F43699-FB11-4D2A-98F8-6C64AF3DCB4E}"/>
              </a:ext>
            </a:extLst>
          </p:cNvPr>
          <p:cNvSpPr txBox="1"/>
          <p:nvPr/>
        </p:nvSpPr>
        <p:spPr>
          <a:xfrm>
            <a:off x="-47792" y="6581001"/>
            <a:ext cx="12239792" cy="276999"/>
          </a:xfrm>
          <a:prstGeom prst="rect">
            <a:avLst/>
          </a:prstGeom>
          <a:noFill/>
        </p:spPr>
        <p:txBody>
          <a:bodyPr wrap="square">
            <a:spAutoFit/>
          </a:bodyPr>
          <a:lstStyle/>
          <a:p>
            <a:r>
              <a:rPr lang="en-US" sz="1200" dirty="0"/>
              <a:t>https://ieeeauthorcenter.ieee.org/wp-content/uploads/IEEE-Reference-Guide.pdf</a:t>
            </a:r>
          </a:p>
        </p:txBody>
      </p:sp>
      <p:pic>
        <p:nvPicPr>
          <p:cNvPr id="4" name="Picture 3">
            <a:extLst>
              <a:ext uri="{FF2B5EF4-FFF2-40B4-BE49-F238E27FC236}">
                <a16:creationId xmlns:a16="http://schemas.microsoft.com/office/drawing/2014/main" id="{7145C74C-1036-475F-A7FE-816468713FDB}"/>
              </a:ext>
            </a:extLst>
          </p:cNvPr>
          <p:cNvPicPr>
            <a:picLocks noChangeAspect="1"/>
          </p:cNvPicPr>
          <p:nvPr/>
        </p:nvPicPr>
        <p:blipFill>
          <a:blip r:embed="rId2"/>
          <a:stretch>
            <a:fillRect/>
          </a:stretch>
        </p:blipFill>
        <p:spPr>
          <a:xfrm>
            <a:off x="132805" y="879636"/>
            <a:ext cx="11663838" cy="3176170"/>
          </a:xfrm>
          <a:prstGeom prst="rect">
            <a:avLst/>
          </a:prstGeom>
        </p:spPr>
      </p:pic>
      <p:sp>
        <p:nvSpPr>
          <p:cNvPr id="3" name="Slide Number Placeholder 2">
            <a:extLst>
              <a:ext uri="{FF2B5EF4-FFF2-40B4-BE49-F238E27FC236}">
                <a16:creationId xmlns:a16="http://schemas.microsoft.com/office/drawing/2014/main" id="{9752E704-EFBE-4805-849F-3D8F187C9D75}"/>
              </a:ext>
            </a:extLst>
          </p:cNvPr>
          <p:cNvSpPr>
            <a:spLocks noGrp="1"/>
          </p:cNvSpPr>
          <p:nvPr>
            <p:ph type="sldNum" sz="quarter" idx="12"/>
          </p:nvPr>
        </p:nvSpPr>
        <p:spPr/>
        <p:txBody>
          <a:bodyPr/>
          <a:lstStyle/>
          <a:p>
            <a:fld id="{ED30389B-6B14-4EC1-9405-ECC0B3C6EAD4}" type="slidenum">
              <a:rPr lang="en-US" smtClean="0"/>
              <a:t>34</a:t>
            </a:fld>
            <a:endParaRPr lang="en-US" dirty="0"/>
          </a:p>
        </p:txBody>
      </p:sp>
      <p:sp>
        <p:nvSpPr>
          <p:cNvPr id="7" name="TextBox 6">
            <a:extLst>
              <a:ext uri="{FF2B5EF4-FFF2-40B4-BE49-F238E27FC236}">
                <a16:creationId xmlns:a16="http://schemas.microsoft.com/office/drawing/2014/main" id="{17FBB5E7-3D75-43CE-A87A-AD605AFCFB9C}"/>
              </a:ext>
            </a:extLst>
          </p:cNvPr>
          <p:cNvSpPr txBox="1"/>
          <p:nvPr/>
        </p:nvSpPr>
        <p:spPr>
          <a:xfrm>
            <a:off x="216176" y="4500111"/>
            <a:ext cx="8410989" cy="369332"/>
          </a:xfrm>
          <a:prstGeom prst="rect">
            <a:avLst/>
          </a:prstGeom>
          <a:noFill/>
        </p:spPr>
        <p:txBody>
          <a:bodyPr wrap="square">
            <a:spAutoFit/>
          </a:bodyPr>
          <a:lstStyle/>
          <a:p>
            <a:r>
              <a:rPr lang="en-US" dirty="0"/>
              <a:t>https://www.overleaf.com/project/5f802e5024ea5a000136fd46</a:t>
            </a:r>
          </a:p>
        </p:txBody>
      </p:sp>
    </p:spTree>
    <p:extLst>
      <p:ext uri="{BB962C8B-B14F-4D97-AF65-F5344CB8AC3E}">
        <p14:creationId xmlns:p14="http://schemas.microsoft.com/office/powerpoint/2010/main" val="489260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50E0-B2F6-4E8E-B2BC-77F50C37C5CF}"/>
              </a:ext>
            </a:extLst>
          </p:cNvPr>
          <p:cNvSpPr>
            <a:spLocks noGrp="1"/>
          </p:cNvSpPr>
          <p:nvPr>
            <p:ph type="title"/>
          </p:nvPr>
        </p:nvSpPr>
        <p:spPr/>
        <p:txBody>
          <a:bodyPr>
            <a:normAutofit fontScale="90000"/>
          </a:bodyPr>
          <a:lstStyle/>
          <a:p>
            <a:r>
              <a:rPr lang="en-US" dirty="0"/>
              <a:t>IEEE Style Example </a:t>
            </a:r>
            <a:r>
              <a:rPr lang="en-US" dirty="0" err="1"/>
              <a:t>Cntd</a:t>
            </a:r>
            <a:r>
              <a:rPr lang="en-US" dirty="0"/>
              <a:t>.: References</a:t>
            </a:r>
          </a:p>
        </p:txBody>
      </p:sp>
      <p:sp>
        <p:nvSpPr>
          <p:cNvPr id="5" name="TextBox 4">
            <a:extLst>
              <a:ext uri="{FF2B5EF4-FFF2-40B4-BE49-F238E27FC236}">
                <a16:creationId xmlns:a16="http://schemas.microsoft.com/office/drawing/2014/main" id="{21F43699-FB11-4D2A-98F8-6C64AF3DCB4E}"/>
              </a:ext>
            </a:extLst>
          </p:cNvPr>
          <p:cNvSpPr txBox="1"/>
          <p:nvPr/>
        </p:nvSpPr>
        <p:spPr>
          <a:xfrm>
            <a:off x="-47792" y="6581001"/>
            <a:ext cx="12239792" cy="276999"/>
          </a:xfrm>
          <a:prstGeom prst="rect">
            <a:avLst/>
          </a:prstGeom>
          <a:noFill/>
        </p:spPr>
        <p:txBody>
          <a:bodyPr wrap="square">
            <a:spAutoFit/>
          </a:bodyPr>
          <a:lstStyle/>
          <a:p>
            <a:r>
              <a:rPr lang="en-US" sz="1200" dirty="0"/>
              <a:t>https://ieeeauthorcenter.ieee.org/wp-content/uploads/IEEE-Reference-Guide.pdf</a:t>
            </a:r>
          </a:p>
        </p:txBody>
      </p:sp>
      <p:pic>
        <p:nvPicPr>
          <p:cNvPr id="3" name="Picture 2">
            <a:extLst>
              <a:ext uri="{FF2B5EF4-FFF2-40B4-BE49-F238E27FC236}">
                <a16:creationId xmlns:a16="http://schemas.microsoft.com/office/drawing/2014/main" id="{A1A1581B-7E03-4305-B7AD-5BACAE2F6326}"/>
              </a:ext>
            </a:extLst>
          </p:cNvPr>
          <p:cNvPicPr>
            <a:picLocks noChangeAspect="1"/>
          </p:cNvPicPr>
          <p:nvPr/>
        </p:nvPicPr>
        <p:blipFill>
          <a:blip r:embed="rId2"/>
          <a:stretch>
            <a:fillRect/>
          </a:stretch>
        </p:blipFill>
        <p:spPr>
          <a:xfrm>
            <a:off x="132804" y="728377"/>
            <a:ext cx="11938987" cy="5406952"/>
          </a:xfrm>
          <a:prstGeom prst="rect">
            <a:avLst/>
          </a:prstGeom>
        </p:spPr>
      </p:pic>
      <p:sp>
        <p:nvSpPr>
          <p:cNvPr id="4" name="Slide Number Placeholder 3">
            <a:extLst>
              <a:ext uri="{FF2B5EF4-FFF2-40B4-BE49-F238E27FC236}">
                <a16:creationId xmlns:a16="http://schemas.microsoft.com/office/drawing/2014/main" id="{A337CAE4-944C-47C7-B2A4-66CBC16CDD75}"/>
              </a:ext>
            </a:extLst>
          </p:cNvPr>
          <p:cNvSpPr>
            <a:spLocks noGrp="1"/>
          </p:cNvSpPr>
          <p:nvPr>
            <p:ph type="sldNum" sz="quarter" idx="12"/>
          </p:nvPr>
        </p:nvSpPr>
        <p:spPr/>
        <p:txBody>
          <a:bodyPr/>
          <a:lstStyle/>
          <a:p>
            <a:fld id="{ED30389B-6B14-4EC1-9405-ECC0B3C6EAD4}" type="slidenum">
              <a:rPr lang="en-US" smtClean="0"/>
              <a:t>35</a:t>
            </a:fld>
            <a:endParaRPr lang="en-US" dirty="0"/>
          </a:p>
        </p:txBody>
      </p:sp>
    </p:spTree>
    <p:extLst>
      <p:ext uri="{BB962C8B-B14F-4D97-AF65-F5344CB8AC3E}">
        <p14:creationId xmlns:p14="http://schemas.microsoft.com/office/powerpoint/2010/main" val="2123202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966D-4F82-4D80-BD22-78B56260C0DD}"/>
              </a:ext>
            </a:extLst>
          </p:cNvPr>
          <p:cNvSpPr>
            <a:spLocks noGrp="1"/>
          </p:cNvSpPr>
          <p:nvPr>
            <p:ph type="title"/>
          </p:nvPr>
        </p:nvSpPr>
        <p:spPr/>
        <p:txBody>
          <a:bodyPr/>
          <a:lstStyle/>
          <a:p>
            <a:r>
              <a:rPr lang="en-US" dirty="0"/>
              <a:t>MLA Style</a:t>
            </a:r>
          </a:p>
        </p:txBody>
      </p:sp>
      <p:sp>
        <p:nvSpPr>
          <p:cNvPr id="3" name="Text Placeholder 2">
            <a:extLst>
              <a:ext uri="{FF2B5EF4-FFF2-40B4-BE49-F238E27FC236}">
                <a16:creationId xmlns:a16="http://schemas.microsoft.com/office/drawing/2014/main" id="{D8407831-0B4D-4894-BC6B-FFD2DE6261FA}"/>
              </a:ext>
            </a:extLst>
          </p:cNvPr>
          <p:cNvSpPr>
            <a:spLocks noGrp="1"/>
          </p:cNvSpPr>
          <p:nvPr>
            <p:ph type="body" idx="1"/>
          </p:nvPr>
        </p:nvSpPr>
        <p:spPr/>
        <p:txBody>
          <a:bodyPr/>
          <a:lstStyle/>
          <a:p>
            <a:r>
              <a:rPr lang="en-US" dirty="0"/>
              <a:t>Modern Language Association</a:t>
            </a:r>
          </a:p>
        </p:txBody>
      </p:sp>
      <p:sp>
        <p:nvSpPr>
          <p:cNvPr id="4" name="Slide Number Placeholder 3">
            <a:extLst>
              <a:ext uri="{FF2B5EF4-FFF2-40B4-BE49-F238E27FC236}">
                <a16:creationId xmlns:a16="http://schemas.microsoft.com/office/drawing/2014/main" id="{6337E1F1-DA6A-4250-9CE3-2CCBDBEF5171}"/>
              </a:ext>
            </a:extLst>
          </p:cNvPr>
          <p:cNvSpPr>
            <a:spLocks noGrp="1"/>
          </p:cNvSpPr>
          <p:nvPr>
            <p:ph type="sldNum" sz="quarter" idx="12"/>
          </p:nvPr>
        </p:nvSpPr>
        <p:spPr/>
        <p:txBody>
          <a:bodyPr/>
          <a:lstStyle/>
          <a:p>
            <a:fld id="{ED30389B-6B14-4EC1-9405-ECC0B3C6EAD4}" type="slidenum">
              <a:rPr lang="en-US" smtClean="0"/>
              <a:t>36</a:t>
            </a:fld>
            <a:endParaRPr lang="en-US" dirty="0"/>
          </a:p>
        </p:txBody>
      </p:sp>
    </p:spTree>
    <p:extLst>
      <p:ext uri="{BB962C8B-B14F-4D97-AF65-F5344CB8AC3E}">
        <p14:creationId xmlns:p14="http://schemas.microsoft.com/office/powerpoint/2010/main" val="4244663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02E6D-4D25-464C-86E8-2127986B6141}"/>
              </a:ext>
            </a:extLst>
          </p:cNvPr>
          <p:cNvSpPr>
            <a:spLocks noGrp="1"/>
          </p:cNvSpPr>
          <p:nvPr>
            <p:ph type="title"/>
          </p:nvPr>
        </p:nvSpPr>
        <p:spPr/>
        <p:txBody>
          <a:bodyPr>
            <a:normAutofit fontScale="90000"/>
          </a:bodyPr>
          <a:lstStyle/>
          <a:p>
            <a:r>
              <a:rPr lang="en-US" dirty="0"/>
              <a:t>MLA In-Text Citation Examples</a:t>
            </a:r>
          </a:p>
        </p:txBody>
      </p:sp>
      <p:sp>
        <p:nvSpPr>
          <p:cNvPr id="9" name="TextBox 8">
            <a:extLst>
              <a:ext uri="{FF2B5EF4-FFF2-40B4-BE49-F238E27FC236}">
                <a16:creationId xmlns:a16="http://schemas.microsoft.com/office/drawing/2014/main" id="{43B3CC32-A78F-45B1-8106-40718A01CBD8}"/>
              </a:ext>
            </a:extLst>
          </p:cNvPr>
          <p:cNvSpPr txBox="1"/>
          <p:nvPr/>
        </p:nvSpPr>
        <p:spPr>
          <a:xfrm>
            <a:off x="-42502" y="6581001"/>
            <a:ext cx="12234502" cy="276999"/>
          </a:xfrm>
          <a:prstGeom prst="rect">
            <a:avLst/>
          </a:prstGeom>
          <a:noFill/>
        </p:spPr>
        <p:txBody>
          <a:bodyPr wrap="square">
            <a:spAutoFit/>
          </a:bodyPr>
          <a:lstStyle/>
          <a:p>
            <a:r>
              <a:rPr lang="en-US" sz="1200" dirty="0"/>
              <a:t>https://pitt.libguides.com/citationhelp/mla8thedition</a:t>
            </a:r>
          </a:p>
        </p:txBody>
      </p:sp>
      <p:graphicFrame>
        <p:nvGraphicFramePr>
          <p:cNvPr id="14" name="Table 14">
            <a:extLst>
              <a:ext uri="{FF2B5EF4-FFF2-40B4-BE49-F238E27FC236}">
                <a16:creationId xmlns:a16="http://schemas.microsoft.com/office/drawing/2014/main" id="{611DB21E-E3B3-4E39-89FB-12E911F5D043}"/>
              </a:ext>
            </a:extLst>
          </p:cNvPr>
          <p:cNvGraphicFramePr>
            <a:graphicFrameLocks noGrp="1"/>
          </p:cNvGraphicFramePr>
          <p:nvPr>
            <p:extLst>
              <p:ext uri="{D42A27DB-BD31-4B8C-83A1-F6EECF244321}">
                <p14:modId xmlns:p14="http://schemas.microsoft.com/office/powerpoint/2010/main" val="3340822499"/>
              </p:ext>
            </p:extLst>
          </p:nvPr>
        </p:nvGraphicFramePr>
        <p:xfrm>
          <a:off x="132806" y="797086"/>
          <a:ext cx="11924210" cy="2021840"/>
        </p:xfrm>
        <a:graphic>
          <a:graphicData uri="http://schemas.openxmlformats.org/drawingml/2006/table">
            <a:tbl>
              <a:tblPr>
                <a:tableStyleId>{5C22544A-7EE6-4342-B048-85BDC9FD1C3A}</a:tableStyleId>
              </a:tblPr>
              <a:tblGrid>
                <a:gridCol w="2769420">
                  <a:extLst>
                    <a:ext uri="{9D8B030D-6E8A-4147-A177-3AD203B41FA5}">
                      <a16:colId xmlns:a16="http://schemas.microsoft.com/office/drawing/2014/main" val="436499626"/>
                    </a:ext>
                  </a:extLst>
                </a:gridCol>
                <a:gridCol w="9154790">
                  <a:extLst>
                    <a:ext uri="{9D8B030D-6E8A-4147-A177-3AD203B41FA5}">
                      <a16:colId xmlns:a16="http://schemas.microsoft.com/office/drawing/2014/main" val="4173948912"/>
                    </a:ext>
                  </a:extLst>
                </a:gridCol>
              </a:tblGrid>
              <a:tr h="370840">
                <a:tc>
                  <a:txBody>
                    <a:bodyPr/>
                    <a:lstStyle/>
                    <a:p>
                      <a:r>
                        <a:rPr lang="en-US" dirty="0"/>
                        <a:t>Author's name in text</a:t>
                      </a:r>
                    </a:p>
                  </a:txBody>
                  <a:tcPr/>
                </a:tc>
                <a:tc>
                  <a:txBody>
                    <a:bodyPr/>
                    <a:lstStyle/>
                    <a:p>
                      <a:r>
                        <a:rPr lang="en-US" sz="1800" b="1" kern="1200" dirty="0" err="1">
                          <a:solidFill>
                            <a:schemeClr val="accent3">
                              <a:lumMod val="50000"/>
                            </a:schemeClr>
                          </a:solidFill>
                          <a:latin typeface="+mn-lt"/>
                          <a:ea typeface="+mn-ea"/>
                          <a:cs typeface="+mn-cs"/>
                        </a:rPr>
                        <a:t>Magny</a:t>
                      </a:r>
                      <a:r>
                        <a:rPr lang="en-US" sz="1800" kern="1200" dirty="0">
                          <a:solidFill>
                            <a:schemeClr val="dk1"/>
                          </a:solidFill>
                          <a:latin typeface="+mn-lt"/>
                          <a:ea typeface="+mn-ea"/>
                          <a:cs typeface="+mn-cs"/>
                        </a:rPr>
                        <a:t> develops this argument </a:t>
                      </a:r>
                      <a:r>
                        <a:rPr lang="en-US" sz="1800" b="1" kern="1200" dirty="0">
                          <a:solidFill>
                            <a:schemeClr val="accent3">
                              <a:lumMod val="50000"/>
                            </a:schemeClr>
                          </a:solidFill>
                          <a:latin typeface="+mn-lt"/>
                          <a:ea typeface="+mn-ea"/>
                          <a:cs typeface="+mn-cs"/>
                        </a:rPr>
                        <a:t>(67-69)</a:t>
                      </a:r>
                      <a:r>
                        <a:rPr lang="en-US" sz="1800" kern="1200" dirty="0">
                          <a:solidFill>
                            <a:schemeClr val="dk1"/>
                          </a:solidFill>
                          <a:latin typeface="+mn-lt"/>
                          <a:ea typeface="+mn-ea"/>
                          <a:cs typeface="+mn-cs"/>
                        </a:rPr>
                        <a:t>.</a:t>
                      </a:r>
                      <a:endParaRPr lang="en-US" sz="1800" b="1" kern="1200" dirty="0">
                        <a:solidFill>
                          <a:schemeClr val="accent3">
                            <a:lumMod val="50000"/>
                          </a:schemeClr>
                        </a:solidFill>
                        <a:latin typeface="+mn-lt"/>
                        <a:ea typeface="+mn-ea"/>
                        <a:cs typeface="+mn-cs"/>
                      </a:endParaRPr>
                    </a:p>
                  </a:txBody>
                  <a:tcPr/>
                </a:tc>
                <a:extLst>
                  <a:ext uri="{0D108BD9-81ED-4DB2-BD59-A6C34878D82A}">
                    <a16:rowId xmlns:a16="http://schemas.microsoft.com/office/drawing/2014/main" val="2333978685"/>
                  </a:ext>
                </a:extLst>
              </a:tr>
              <a:tr h="370840">
                <a:tc>
                  <a:txBody>
                    <a:bodyPr/>
                    <a:lstStyle/>
                    <a:p>
                      <a:r>
                        <a:rPr lang="en-US" dirty="0"/>
                        <a:t>Author's name in reference</a:t>
                      </a:r>
                    </a:p>
                  </a:txBody>
                  <a:tcPr/>
                </a:tc>
                <a:tc>
                  <a:txBody>
                    <a:bodyPr/>
                    <a:lstStyle/>
                    <a:p>
                      <a:r>
                        <a:rPr lang="en-US" sz="1800" kern="1200" dirty="0">
                          <a:solidFill>
                            <a:schemeClr val="dk1"/>
                          </a:solidFill>
                          <a:latin typeface="+mn-lt"/>
                          <a:ea typeface="+mn-ea"/>
                          <a:cs typeface="+mn-cs"/>
                        </a:rPr>
                        <a:t>This argument has been developed elsewhere </a:t>
                      </a:r>
                      <a:r>
                        <a:rPr lang="en-US" sz="1800" b="1" kern="1200" dirty="0">
                          <a:solidFill>
                            <a:schemeClr val="accent3">
                              <a:lumMod val="50000"/>
                            </a:schemeClr>
                          </a:solidFill>
                          <a:latin typeface="+mn-lt"/>
                          <a:ea typeface="+mn-ea"/>
                          <a:cs typeface="+mn-cs"/>
                        </a:rPr>
                        <a:t>(</a:t>
                      </a:r>
                      <a:r>
                        <a:rPr lang="en-US" sz="1800" b="1" kern="1200" dirty="0" err="1">
                          <a:solidFill>
                            <a:schemeClr val="accent3">
                              <a:lumMod val="50000"/>
                            </a:schemeClr>
                          </a:solidFill>
                          <a:latin typeface="+mn-lt"/>
                          <a:ea typeface="+mn-ea"/>
                          <a:cs typeface="+mn-cs"/>
                        </a:rPr>
                        <a:t>Magny</a:t>
                      </a:r>
                      <a:r>
                        <a:rPr lang="en-US" sz="1800" b="1" kern="1200" dirty="0">
                          <a:solidFill>
                            <a:schemeClr val="accent3">
                              <a:lumMod val="50000"/>
                            </a:schemeClr>
                          </a:solidFill>
                          <a:latin typeface="+mn-lt"/>
                          <a:ea typeface="+mn-ea"/>
                          <a:cs typeface="+mn-cs"/>
                        </a:rPr>
                        <a:t> 67-69)</a:t>
                      </a:r>
                      <a:r>
                        <a:rPr lang="en-US" sz="1800" kern="1200" dirty="0">
                          <a:solidFill>
                            <a:schemeClr val="dk1"/>
                          </a:solidFill>
                          <a:latin typeface="+mn-lt"/>
                          <a:ea typeface="+mn-ea"/>
                          <a:cs typeface="+mn-cs"/>
                        </a:rPr>
                        <a:t>.</a:t>
                      </a:r>
                      <a:endParaRPr lang="en-US" sz="1800" b="1" kern="1200" dirty="0">
                        <a:solidFill>
                          <a:schemeClr val="accent3">
                            <a:lumMod val="50000"/>
                          </a:schemeClr>
                        </a:solidFill>
                        <a:latin typeface="+mn-lt"/>
                        <a:ea typeface="+mn-ea"/>
                        <a:cs typeface="+mn-cs"/>
                      </a:endParaRPr>
                    </a:p>
                  </a:txBody>
                  <a:tcPr/>
                </a:tc>
                <a:extLst>
                  <a:ext uri="{0D108BD9-81ED-4DB2-BD59-A6C34878D82A}">
                    <a16:rowId xmlns:a16="http://schemas.microsoft.com/office/drawing/2014/main" val="1545768036"/>
                  </a:ext>
                </a:extLst>
              </a:tr>
              <a:tr h="370840">
                <a:tc>
                  <a:txBody>
                    <a:bodyPr/>
                    <a:lstStyle/>
                    <a:p>
                      <a:r>
                        <a:rPr lang="en-US" dirty="0"/>
                        <a:t>Two authors' names in reference</a:t>
                      </a:r>
                    </a:p>
                  </a:txBody>
                  <a:tcPr/>
                </a:tc>
                <a:tc>
                  <a:txBody>
                    <a:bodyPr/>
                    <a:lstStyle/>
                    <a:p>
                      <a:r>
                        <a:rPr lang="en-US" sz="1800" kern="1200" dirty="0">
                          <a:solidFill>
                            <a:schemeClr val="dk1"/>
                          </a:solidFill>
                          <a:latin typeface="+mn-lt"/>
                          <a:ea typeface="+mn-ea"/>
                          <a:cs typeface="+mn-cs"/>
                        </a:rPr>
                        <a:t>The most notorious foreign lobby in Washington is the "Sugar Mafia" </a:t>
                      </a:r>
                      <a:r>
                        <a:rPr lang="en-US" sz="1800" b="1" kern="1200" dirty="0">
                          <a:solidFill>
                            <a:schemeClr val="accent3">
                              <a:lumMod val="50000"/>
                            </a:schemeClr>
                          </a:solidFill>
                          <a:latin typeface="+mn-lt"/>
                          <a:ea typeface="+mn-ea"/>
                          <a:cs typeface="+mn-cs"/>
                        </a:rPr>
                        <a:t>(Howe and Trott 134)</a:t>
                      </a:r>
                      <a:r>
                        <a:rPr lang="en-US" sz="1800" kern="1200" dirty="0">
                          <a:solidFill>
                            <a:schemeClr val="dk1"/>
                          </a:solidFill>
                          <a:latin typeface="+mn-lt"/>
                          <a:ea typeface="+mn-ea"/>
                          <a:cs typeface="+mn-cs"/>
                        </a:rPr>
                        <a:t>.</a:t>
                      </a:r>
                      <a:endParaRPr lang="en-US" sz="1800" b="1" kern="1200" dirty="0">
                        <a:solidFill>
                          <a:schemeClr val="accent3">
                            <a:lumMod val="50000"/>
                          </a:schemeClr>
                        </a:solidFill>
                        <a:latin typeface="+mn-lt"/>
                        <a:ea typeface="+mn-ea"/>
                        <a:cs typeface="+mn-cs"/>
                      </a:endParaRPr>
                    </a:p>
                  </a:txBody>
                  <a:tcPr/>
                </a:tc>
                <a:extLst>
                  <a:ext uri="{0D108BD9-81ED-4DB2-BD59-A6C34878D82A}">
                    <a16:rowId xmlns:a16="http://schemas.microsoft.com/office/drawing/2014/main" val="14594876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Quotation found in indirect or "secondhand" source</a:t>
                      </a:r>
                    </a:p>
                  </a:txBody>
                  <a:tcPr/>
                </a:tc>
                <a:tc>
                  <a:txBody>
                    <a:bodyPr/>
                    <a:lstStyle/>
                    <a:p>
                      <a:r>
                        <a:rPr lang="en-US" sz="1800" kern="1200" dirty="0">
                          <a:solidFill>
                            <a:schemeClr val="dk1"/>
                          </a:solidFill>
                          <a:latin typeface="+mn-lt"/>
                          <a:ea typeface="+mn-ea"/>
                          <a:cs typeface="+mn-cs"/>
                        </a:rPr>
                        <a:t>The philosopher Alain states that "admiration is not pleasure but a kind of attention. . ." </a:t>
                      </a:r>
                      <a:r>
                        <a:rPr lang="en-US" sz="1800" b="1" kern="1200" dirty="0">
                          <a:solidFill>
                            <a:schemeClr val="accent3">
                              <a:lumMod val="50000"/>
                            </a:schemeClr>
                          </a:solidFill>
                          <a:latin typeface="+mn-lt"/>
                          <a:ea typeface="+mn-ea"/>
                          <a:cs typeface="+mn-cs"/>
                        </a:rPr>
                        <a:t>(qtd. in </a:t>
                      </a:r>
                      <a:r>
                        <a:rPr lang="en-US" sz="1800" b="1" kern="1200" dirty="0" err="1">
                          <a:solidFill>
                            <a:schemeClr val="accent3">
                              <a:lumMod val="50000"/>
                            </a:schemeClr>
                          </a:solidFill>
                          <a:latin typeface="+mn-lt"/>
                          <a:ea typeface="+mn-ea"/>
                          <a:cs typeface="+mn-cs"/>
                        </a:rPr>
                        <a:t>Magny</a:t>
                      </a:r>
                      <a:r>
                        <a:rPr lang="en-US" sz="1800" b="1" kern="1200" dirty="0">
                          <a:solidFill>
                            <a:schemeClr val="accent3">
                              <a:lumMod val="50000"/>
                            </a:schemeClr>
                          </a:solidFill>
                          <a:latin typeface="+mn-lt"/>
                          <a:ea typeface="+mn-ea"/>
                          <a:cs typeface="+mn-cs"/>
                        </a:rPr>
                        <a:t> 66)</a:t>
                      </a:r>
                      <a:r>
                        <a:rPr lang="en-US" sz="1800" kern="1200" dirty="0">
                          <a:solidFill>
                            <a:schemeClr val="dk1"/>
                          </a:solidFill>
                          <a:latin typeface="+mn-lt"/>
                          <a:ea typeface="+mn-ea"/>
                          <a:cs typeface="+mn-cs"/>
                        </a:rPr>
                        <a:t>.</a:t>
                      </a:r>
                    </a:p>
                  </a:txBody>
                  <a:tcPr/>
                </a:tc>
                <a:extLst>
                  <a:ext uri="{0D108BD9-81ED-4DB2-BD59-A6C34878D82A}">
                    <a16:rowId xmlns:a16="http://schemas.microsoft.com/office/drawing/2014/main" val="281326992"/>
                  </a:ext>
                </a:extLst>
              </a:tr>
            </a:tbl>
          </a:graphicData>
        </a:graphic>
      </p:graphicFrame>
      <p:sp>
        <p:nvSpPr>
          <p:cNvPr id="3" name="Slide Number Placeholder 2">
            <a:extLst>
              <a:ext uri="{FF2B5EF4-FFF2-40B4-BE49-F238E27FC236}">
                <a16:creationId xmlns:a16="http://schemas.microsoft.com/office/drawing/2014/main" id="{B771E134-6C75-4282-8CA4-B51DEA277E86}"/>
              </a:ext>
            </a:extLst>
          </p:cNvPr>
          <p:cNvSpPr>
            <a:spLocks noGrp="1"/>
          </p:cNvSpPr>
          <p:nvPr>
            <p:ph type="sldNum" sz="quarter" idx="12"/>
          </p:nvPr>
        </p:nvSpPr>
        <p:spPr/>
        <p:txBody>
          <a:bodyPr/>
          <a:lstStyle/>
          <a:p>
            <a:fld id="{ED30389B-6B14-4EC1-9405-ECC0B3C6EAD4}" type="slidenum">
              <a:rPr lang="en-US" smtClean="0"/>
              <a:t>37</a:t>
            </a:fld>
            <a:endParaRPr lang="en-US" dirty="0"/>
          </a:p>
        </p:txBody>
      </p:sp>
      <p:graphicFrame>
        <p:nvGraphicFramePr>
          <p:cNvPr id="5" name="Table 4">
            <a:extLst>
              <a:ext uri="{FF2B5EF4-FFF2-40B4-BE49-F238E27FC236}">
                <a16:creationId xmlns:a16="http://schemas.microsoft.com/office/drawing/2014/main" id="{FD5128B9-BCED-46EB-9756-B00EDA73DC0C}"/>
              </a:ext>
            </a:extLst>
          </p:cNvPr>
          <p:cNvGraphicFramePr>
            <a:graphicFrameLocks noGrp="1"/>
          </p:cNvGraphicFramePr>
          <p:nvPr>
            <p:extLst>
              <p:ext uri="{D42A27DB-BD31-4B8C-83A1-F6EECF244321}">
                <p14:modId xmlns:p14="http://schemas.microsoft.com/office/powerpoint/2010/main" val="2267952375"/>
              </p:ext>
            </p:extLst>
          </p:nvPr>
        </p:nvGraphicFramePr>
        <p:xfrm>
          <a:off x="132805" y="3021779"/>
          <a:ext cx="5154812" cy="3291840"/>
        </p:xfrm>
        <a:graphic>
          <a:graphicData uri="http://schemas.openxmlformats.org/drawingml/2006/table">
            <a:tbl>
              <a:tblPr bandRow="1">
                <a:tableStyleId>{5C22544A-7EE6-4342-B048-85BDC9FD1C3A}</a:tableStyleId>
              </a:tblPr>
              <a:tblGrid>
                <a:gridCol w="543056">
                  <a:extLst>
                    <a:ext uri="{9D8B030D-6E8A-4147-A177-3AD203B41FA5}">
                      <a16:colId xmlns:a16="http://schemas.microsoft.com/office/drawing/2014/main" val="3342049456"/>
                    </a:ext>
                  </a:extLst>
                </a:gridCol>
                <a:gridCol w="3657600">
                  <a:extLst>
                    <a:ext uri="{9D8B030D-6E8A-4147-A177-3AD203B41FA5}">
                      <a16:colId xmlns:a16="http://schemas.microsoft.com/office/drawing/2014/main" val="570513481"/>
                    </a:ext>
                  </a:extLst>
                </a:gridCol>
                <a:gridCol w="954156">
                  <a:extLst>
                    <a:ext uri="{9D8B030D-6E8A-4147-A177-3AD203B41FA5}">
                      <a16:colId xmlns:a16="http://schemas.microsoft.com/office/drawing/2014/main" val="3883539178"/>
                    </a:ext>
                  </a:extLst>
                </a:gridCol>
              </a:tblGrid>
              <a:tr h="36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Author’s name(s) / Editor’s name(s)</a:t>
                      </a:r>
                    </a:p>
                  </a:txBody>
                  <a:tcPr/>
                </a:tc>
                <a:tc>
                  <a:txBody>
                    <a:bodyPr/>
                    <a:lstStyle/>
                    <a:p>
                      <a:pPr algn="ctr"/>
                      <a:r>
                        <a:rPr lang="en-US" sz="1800" b="1" dirty="0"/>
                        <a:t>.</a:t>
                      </a:r>
                    </a:p>
                  </a:txBody>
                  <a:tcPr/>
                </a:tc>
                <a:extLst>
                  <a:ext uri="{0D108BD9-81ED-4DB2-BD59-A6C34878D82A}">
                    <a16:rowId xmlns:a16="http://schemas.microsoft.com/office/drawing/2014/main" val="915204918"/>
                  </a:ext>
                </a:extLst>
              </a:tr>
              <a:tr h="36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Title of the article or source</a:t>
                      </a:r>
                    </a:p>
                  </a:txBody>
                  <a:tcPr/>
                </a:tc>
                <a:tc>
                  <a:txBody>
                    <a:bodyPr/>
                    <a:lstStyle/>
                    <a:p>
                      <a:pPr algn="ctr"/>
                      <a:r>
                        <a:rPr lang="en-US" sz="1800" b="1" dirty="0"/>
                        <a:t>.</a:t>
                      </a:r>
                    </a:p>
                  </a:txBody>
                  <a:tcPr/>
                </a:tc>
                <a:extLst>
                  <a:ext uri="{0D108BD9-81ED-4DB2-BD59-A6C34878D82A}">
                    <a16:rowId xmlns:a16="http://schemas.microsoft.com/office/drawing/2014/main" val="1108563044"/>
                  </a:ext>
                </a:extLst>
              </a:tr>
              <a:tr h="36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Title of the container</a:t>
                      </a:r>
                    </a:p>
                  </a:txBody>
                  <a:tcPr/>
                </a:tc>
                <a:tc>
                  <a:txBody>
                    <a:bodyPr/>
                    <a:lstStyle/>
                    <a:p>
                      <a:pPr algn="ctr"/>
                      <a:r>
                        <a:rPr lang="en-US" sz="1800" b="1" dirty="0"/>
                        <a:t>,</a:t>
                      </a:r>
                    </a:p>
                  </a:txBody>
                  <a:tcPr/>
                </a:tc>
                <a:extLst>
                  <a:ext uri="{0D108BD9-81ED-4DB2-BD59-A6C34878D82A}">
                    <a16:rowId xmlns:a16="http://schemas.microsoft.com/office/drawing/2014/main" val="932526307"/>
                  </a:ext>
                </a:extLst>
              </a:tr>
              <a:tr h="36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Other contributors</a:t>
                      </a:r>
                    </a:p>
                  </a:txBody>
                  <a:tcPr/>
                </a:tc>
                <a:tc>
                  <a:txBody>
                    <a:bodyPr/>
                    <a:lstStyle/>
                    <a:p>
                      <a:pPr algn="ctr"/>
                      <a:r>
                        <a:rPr lang="en-US" sz="1800" b="1" dirty="0"/>
                        <a:t>,</a:t>
                      </a:r>
                    </a:p>
                  </a:txBody>
                  <a:tcPr/>
                </a:tc>
                <a:extLst>
                  <a:ext uri="{0D108BD9-81ED-4DB2-BD59-A6C34878D82A}">
                    <a16:rowId xmlns:a16="http://schemas.microsoft.com/office/drawing/2014/main" val="2888417566"/>
                  </a:ext>
                </a:extLst>
              </a:tr>
              <a:tr h="36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Volume or version</a:t>
                      </a:r>
                    </a:p>
                  </a:txBody>
                  <a:tcPr/>
                </a:tc>
                <a:tc>
                  <a:txBody>
                    <a:bodyPr/>
                    <a:lstStyle/>
                    <a:p>
                      <a:pPr algn="ctr"/>
                      <a:r>
                        <a:rPr lang="en-US" sz="1800" b="1" dirty="0"/>
                        <a:t>,</a:t>
                      </a:r>
                    </a:p>
                  </a:txBody>
                  <a:tcPr/>
                </a:tc>
                <a:extLst>
                  <a:ext uri="{0D108BD9-81ED-4DB2-BD59-A6C34878D82A}">
                    <a16:rowId xmlns:a16="http://schemas.microsoft.com/office/drawing/2014/main" val="818520598"/>
                  </a:ext>
                </a:extLst>
              </a:tr>
              <a:tr h="36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Number or edition</a:t>
                      </a:r>
                    </a:p>
                  </a:txBody>
                  <a:tcPr/>
                </a:tc>
                <a:tc>
                  <a:txBody>
                    <a:bodyPr/>
                    <a:lstStyle/>
                    <a:p>
                      <a:pPr algn="ctr"/>
                      <a:r>
                        <a:rPr lang="en-US" sz="1800" b="1" dirty="0"/>
                        <a:t>,</a:t>
                      </a:r>
                    </a:p>
                  </a:txBody>
                  <a:tcPr/>
                </a:tc>
                <a:extLst>
                  <a:ext uri="{0D108BD9-81ED-4DB2-BD59-A6C34878D82A}">
                    <a16:rowId xmlns:a16="http://schemas.microsoft.com/office/drawing/2014/main" val="1159023878"/>
                  </a:ext>
                </a:extLst>
              </a:tr>
              <a:tr h="36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Publisher</a:t>
                      </a:r>
                    </a:p>
                  </a:txBody>
                  <a:tcPr/>
                </a:tc>
                <a:tc>
                  <a:txBody>
                    <a:bodyPr/>
                    <a:lstStyle/>
                    <a:p>
                      <a:pPr algn="ctr"/>
                      <a:r>
                        <a:rPr lang="en-US" sz="1800" b="1" dirty="0"/>
                        <a:t>,</a:t>
                      </a:r>
                    </a:p>
                  </a:txBody>
                  <a:tcPr/>
                </a:tc>
                <a:extLst>
                  <a:ext uri="{0D108BD9-81ED-4DB2-BD59-A6C34878D82A}">
                    <a16:rowId xmlns:a16="http://schemas.microsoft.com/office/drawing/2014/main" val="869301061"/>
                  </a:ext>
                </a:extLst>
              </a:tr>
              <a:tr h="36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Publication date</a:t>
                      </a:r>
                    </a:p>
                  </a:txBody>
                  <a:tcPr/>
                </a:tc>
                <a:tc>
                  <a:txBody>
                    <a:bodyPr/>
                    <a:lstStyle/>
                    <a:p>
                      <a:pPr algn="ctr"/>
                      <a:r>
                        <a:rPr lang="en-US" sz="1800" b="1" dirty="0"/>
                        <a:t>,</a:t>
                      </a:r>
                    </a:p>
                  </a:txBody>
                  <a:tcPr/>
                </a:tc>
                <a:extLst>
                  <a:ext uri="{0D108BD9-81ED-4DB2-BD59-A6C34878D82A}">
                    <a16:rowId xmlns:a16="http://schemas.microsoft.com/office/drawing/2014/main" val="75918404"/>
                  </a:ext>
                </a:extLst>
              </a:tr>
              <a:tr h="36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Web address (URL) or location</a:t>
                      </a:r>
                    </a:p>
                  </a:txBody>
                  <a:tcPr/>
                </a:tc>
                <a:tc>
                  <a:txBody>
                    <a:bodyPr/>
                    <a:lstStyle/>
                    <a:p>
                      <a:pPr algn="ctr"/>
                      <a:r>
                        <a:rPr lang="en-US" sz="1800" b="1" dirty="0"/>
                        <a:t>.</a:t>
                      </a:r>
                    </a:p>
                  </a:txBody>
                  <a:tcPr/>
                </a:tc>
                <a:extLst>
                  <a:ext uri="{0D108BD9-81ED-4DB2-BD59-A6C34878D82A}">
                    <a16:rowId xmlns:a16="http://schemas.microsoft.com/office/drawing/2014/main" val="2365771763"/>
                  </a:ext>
                </a:extLst>
              </a:tr>
            </a:tbl>
          </a:graphicData>
        </a:graphic>
      </p:graphicFrame>
    </p:spTree>
    <p:extLst>
      <p:ext uri="{BB962C8B-B14F-4D97-AF65-F5344CB8AC3E}">
        <p14:creationId xmlns:p14="http://schemas.microsoft.com/office/powerpoint/2010/main" val="4007296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D09D7-06A7-4D49-BD23-0CDDB16819D3}"/>
              </a:ext>
            </a:extLst>
          </p:cNvPr>
          <p:cNvSpPr>
            <a:spLocks noGrp="1"/>
          </p:cNvSpPr>
          <p:nvPr>
            <p:ph type="title"/>
          </p:nvPr>
        </p:nvSpPr>
        <p:spPr/>
        <p:txBody>
          <a:bodyPr/>
          <a:lstStyle/>
          <a:p>
            <a:r>
              <a:rPr lang="en-US" dirty="0"/>
              <a:t>APA Style</a:t>
            </a:r>
          </a:p>
        </p:txBody>
      </p:sp>
      <p:sp>
        <p:nvSpPr>
          <p:cNvPr id="3" name="Text Placeholder 2">
            <a:extLst>
              <a:ext uri="{FF2B5EF4-FFF2-40B4-BE49-F238E27FC236}">
                <a16:creationId xmlns:a16="http://schemas.microsoft.com/office/drawing/2014/main" id="{2E35B9EB-0EC2-4426-8521-A5FC12B3FF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22823C-13BF-4A40-B112-B5AFE0B67947}"/>
              </a:ext>
            </a:extLst>
          </p:cNvPr>
          <p:cNvSpPr>
            <a:spLocks noGrp="1"/>
          </p:cNvSpPr>
          <p:nvPr>
            <p:ph type="sldNum" sz="quarter" idx="12"/>
          </p:nvPr>
        </p:nvSpPr>
        <p:spPr/>
        <p:txBody>
          <a:bodyPr/>
          <a:lstStyle/>
          <a:p>
            <a:fld id="{ED30389B-6B14-4EC1-9405-ECC0B3C6EAD4}" type="slidenum">
              <a:rPr lang="en-US" smtClean="0"/>
              <a:t>38</a:t>
            </a:fld>
            <a:endParaRPr lang="en-US" dirty="0"/>
          </a:p>
        </p:txBody>
      </p:sp>
    </p:spTree>
    <p:extLst>
      <p:ext uri="{BB962C8B-B14F-4D97-AF65-F5344CB8AC3E}">
        <p14:creationId xmlns:p14="http://schemas.microsoft.com/office/powerpoint/2010/main" val="3247113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E84C-5FA5-4D0A-8BE7-0741EC30D322}"/>
              </a:ext>
            </a:extLst>
          </p:cNvPr>
          <p:cNvSpPr>
            <a:spLocks noGrp="1"/>
          </p:cNvSpPr>
          <p:nvPr>
            <p:ph type="title"/>
          </p:nvPr>
        </p:nvSpPr>
        <p:spPr/>
        <p:txBody>
          <a:bodyPr>
            <a:normAutofit fontScale="90000"/>
          </a:bodyPr>
          <a:lstStyle/>
          <a:p>
            <a:r>
              <a:rPr lang="en-US" dirty="0"/>
              <a:t>Proper Tense for an APA Paper</a:t>
            </a:r>
          </a:p>
        </p:txBody>
      </p:sp>
      <p:sp>
        <p:nvSpPr>
          <p:cNvPr id="3" name="TextBox 2">
            <a:extLst>
              <a:ext uri="{FF2B5EF4-FFF2-40B4-BE49-F238E27FC236}">
                <a16:creationId xmlns:a16="http://schemas.microsoft.com/office/drawing/2014/main" id="{02386251-4909-4B56-BE79-7FA0D6FF541A}"/>
              </a:ext>
            </a:extLst>
          </p:cNvPr>
          <p:cNvSpPr txBox="1"/>
          <p:nvPr/>
        </p:nvSpPr>
        <p:spPr>
          <a:xfrm>
            <a:off x="228600" y="745436"/>
            <a:ext cx="5867400" cy="3046988"/>
          </a:xfrm>
          <a:prstGeom prst="rect">
            <a:avLst/>
          </a:prstGeom>
          <a:noFill/>
        </p:spPr>
        <p:txBody>
          <a:bodyPr wrap="square" rtlCol="0">
            <a:spAutoFit/>
          </a:bodyPr>
          <a:lstStyle/>
          <a:p>
            <a:r>
              <a:rPr lang="en-US" sz="2400" b="1" dirty="0">
                <a:solidFill>
                  <a:schemeClr val="accent6">
                    <a:lumMod val="50000"/>
                  </a:schemeClr>
                </a:solidFill>
              </a:rPr>
              <a:t>MLA style:</a:t>
            </a:r>
          </a:p>
          <a:p>
            <a:r>
              <a:rPr lang="en-US" sz="2400" dirty="0"/>
              <a:t>The scholarly issue at work here is the construction of reality. Cohen, </a:t>
            </a:r>
            <a:r>
              <a:rPr lang="en-US" sz="2400" dirty="0" err="1"/>
              <a:t>Adoni</a:t>
            </a:r>
            <a:r>
              <a:rPr lang="en-US" sz="2400" dirty="0"/>
              <a:t>, and </a:t>
            </a:r>
            <a:r>
              <a:rPr lang="en-US" sz="2400" dirty="0" err="1"/>
              <a:t>Bantz</a:t>
            </a:r>
            <a:r>
              <a:rPr lang="en-US" sz="2400" dirty="0"/>
              <a:t> </a:t>
            </a:r>
            <a:r>
              <a:rPr lang="en-US" sz="2400" b="1" dirty="0">
                <a:solidFill>
                  <a:schemeClr val="accent3">
                    <a:lumMod val="50000"/>
                  </a:schemeClr>
                </a:solidFill>
              </a:rPr>
              <a:t>label</a:t>
            </a:r>
            <a:r>
              <a:rPr lang="en-US" sz="2400" dirty="0"/>
              <a:t> the construction a social process “in which human beings act both as the creators and products of the social world” (34). These writers </a:t>
            </a:r>
            <a:r>
              <a:rPr lang="en-US" sz="2400" b="1" dirty="0">
                <a:solidFill>
                  <a:schemeClr val="accent3">
                    <a:lumMod val="50000"/>
                  </a:schemeClr>
                </a:solidFill>
              </a:rPr>
              <a:t>identify</a:t>
            </a:r>
            <a:r>
              <a:rPr lang="en-US" sz="2400" dirty="0"/>
              <a:t> three categories (34–35).</a:t>
            </a:r>
          </a:p>
        </p:txBody>
      </p:sp>
      <p:sp>
        <p:nvSpPr>
          <p:cNvPr id="4" name="TextBox 3">
            <a:extLst>
              <a:ext uri="{FF2B5EF4-FFF2-40B4-BE49-F238E27FC236}">
                <a16:creationId xmlns:a16="http://schemas.microsoft.com/office/drawing/2014/main" id="{A3E07228-3878-4A4A-B0FC-ED8CB4201253}"/>
              </a:ext>
            </a:extLst>
          </p:cNvPr>
          <p:cNvSpPr txBox="1"/>
          <p:nvPr/>
        </p:nvSpPr>
        <p:spPr>
          <a:xfrm>
            <a:off x="6094910" y="745436"/>
            <a:ext cx="5867400" cy="3046988"/>
          </a:xfrm>
          <a:prstGeom prst="rect">
            <a:avLst/>
          </a:prstGeom>
          <a:noFill/>
        </p:spPr>
        <p:txBody>
          <a:bodyPr wrap="square" rtlCol="0">
            <a:spAutoFit/>
          </a:bodyPr>
          <a:lstStyle/>
          <a:p>
            <a:r>
              <a:rPr lang="en-US" sz="2400" b="1" dirty="0">
                <a:solidFill>
                  <a:schemeClr val="accent6">
                    <a:lumMod val="50000"/>
                  </a:schemeClr>
                </a:solidFill>
              </a:rPr>
              <a:t>APA style:</a:t>
            </a:r>
          </a:p>
          <a:p>
            <a:r>
              <a:rPr lang="en-US" sz="2400" dirty="0"/>
              <a:t>The scholarly issue at work here is the</a:t>
            </a:r>
          </a:p>
          <a:p>
            <a:r>
              <a:rPr lang="en-US" sz="2400" dirty="0"/>
              <a:t>construction of reality. Cohen, </a:t>
            </a:r>
            <a:r>
              <a:rPr lang="en-US" sz="2400" dirty="0" err="1"/>
              <a:t>Adoni</a:t>
            </a:r>
            <a:r>
              <a:rPr lang="en-US" sz="2400" dirty="0"/>
              <a:t>, and </a:t>
            </a:r>
            <a:r>
              <a:rPr lang="en-US" sz="2400" dirty="0" err="1"/>
              <a:t>Bantz</a:t>
            </a:r>
            <a:r>
              <a:rPr lang="en-US" sz="2400" dirty="0"/>
              <a:t> (2016) </a:t>
            </a:r>
            <a:r>
              <a:rPr lang="en-US" sz="2400" b="1" dirty="0">
                <a:solidFill>
                  <a:schemeClr val="accent3">
                    <a:lumMod val="50000"/>
                  </a:schemeClr>
                </a:solidFill>
              </a:rPr>
              <a:t>labeled</a:t>
            </a:r>
            <a:r>
              <a:rPr lang="en-US" sz="2400" dirty="0"/>
              <a:t> the construction a social process “in which human beings act both as the creators and products of the social world” (p. 34). These writers </a:t>
            </a:r>
            <a:r>
              <a:rPr lang="en-US" sz="2400" b="1" dirty="0">
                <a:solidFill>
                  <a:schemeClr val="accent3">
                    <a:lumMod val="50000"/>
                  </a:schemeClr>
                </a:solidFill>
              </a:rPr>
              <a:t>have</a:t>
            </a:r>
            <a:r>
              <a:rPr lang="en-US" sz="2400" dirty="0">
                <a:solidFill>
                  <a:schemeClr val="accent3">
                    <a:lumMod val="50000"/>
                  </a:schemeClr>
                </a:solidFill>
              </a:rPr>
              <a:t> </a:t>
            </a:r>
            <a:r>
              <a:rPr lang="en-US" sz="2400" b="1" dirty="0">
                <a:solidFill>
                  <a:schemeClr val="accent3">
                    <a:lumMod val="50000"/>
                  </a:schemeClr>
                </a:solidFill>
              </a:rPr>
              <a:t>identified</a:t>
            </a:r>
            <a:r>
              <a:rPr lang="en-US" sz="2400" dirty="0">
                <a:solidFill>
                  <a:schemeClr val="accent3">
                    <a:lumMod val="50000"/>
                  </a:schemeClr>
                </a:solidFill>
              </a:rPr>
              <a:t> </a:t>
            </a:r>
            <a:r>
              <a:rPr lang="en-US" sz="2400" dirty="0"/>
              <a:t>three categories.</a:t>
            </a:r>
          </a:p>
        </p:txBody>
      </p:sp>
      <p:sp>
        <p:nvSpPr>
          <p:cNvPr id="6" name="TextBox 5">
            <a:extLst>
              <a:ext uri="{FF2B5EF4-FFF2-40B4-BE49-F238E27FC236}">
                <a16:creationId xmlns:a16="http://schemas.microsoft.com/office/drawing/2014/main" id="{341FAEF7-87EB-4F84-B523-DEFF14C918C2}"/>
              </a:ext>
            </a:extLst>
          </p:cNvPr>
          <p:cNvSpPr txBox="1"/>
          <p:nvPr/>
        </p:nvSpPr>
        <p:spPr>
          <a:xfrm>
            <a:off x="228600" y="3853479"/>
            <a:ext cx="11733710" cy="1569660"/>
          </a:xfrm>
          <a:prstGeom prst="rect">
            <a:avLst/>
          </a:prstGeom>
          <a:noFill/>
        </p:spPr>
        <p:txBody>
          <a:bodyPr wrap="square">
            <a:spAutoFit/>
          </a:bodyPr>
          <a:lstStyle/>
          <a:p>
            <a:r>
              <a:rPr lang="en-US" sz="2400" dirty="0"/>
              <a:t>APA style requires that you use the present tense for generalizations and references to stable conditions, but it requires the present perfect tense or the past tense for sources cited (e.g., the sources have tested a hypothesis or the sources reported the results of a test). These next sentences use tense correctly for APA style:</a:t>
            </a:r>
          </a:p>
        </p:txBody>
      </p:sp>
      <p:sp>
        <p:nvSpPr>
          <p:cNvPr id="8" name="TextBox 7">
            <a:extLst>
              <a:ext uri="{FF2B5EF4-FFF2-40B4-BE49-F238E27FC236}">
                <a16:creationId xmlns:a16="http://schemas.microsoft.com/office/drawing/2014/main" id="{DE53AACB-693C-4683-BD61-DD369AA0CC87}"/>
              </a:ext>
            </a:extLst>
          </p:cNvPr>
          <p:cNvSpPr txBox="1"/>
          <p:nvPr/>
        </p:nvSpPr>
        <p:spPr>
          <a:xfrm>
            <a:off x="228600" y="5422849"/>
            <a:ext cx="11733710" cy="830997"/>
          </a:xfrm>
          <a:prstGeom prst="rect">
            <a:avLst/>
          </a:prstGeom>
          <a:noFill/>
        </p:spPr>
        <p:txBody>
          <a:bodyPr wrap="square">
            <a:spAutoFit/>
          </a:bodyPr>
          <a:lstStyle/>
          <a:p>
            <a:r>
              <a:rPr lang="en-US" sz="2400" dirty="0"/>
              <a:t>The danger of steroid use </a:t>
            </a:r>
            <a:r>
              <a:rPr lang="en-US" sz="2400" b="1" dirty="0">
                <a:solidFill>
                  <a:schemeClr val="accent3">
                    <a:lumMod val="50000"/>
                  </a:schemeClr>
                </a:solidFill>
              </a:rPr>
              <a:t>exists</a:t>
            </a:r>
            <a:r>
              <a:rPr lang="en-US" sz="2400" dirty="0"/>
              <a:t> for every age group, even youngsters. Lloyd and Mercer (2016) </a:t>
            </a:r>
            <a:r>
              <a:rPr lang="en-US" sz="2400" b="1" dirty="0">
                <a:solidFill>
                  <a:schemeClr val="accent3">
                    <a:lumMod val="50000"/>
                  </a:schemeClr>
                </a:solidFill>
              </a:rPr>
              <a:t>reported</a:t>
            </a:r>
            <a:r>
              <a:rPr lang="en-US" sz="2400" dirty="0"/>
              <a:t> on six incidents of liver damage to 14-year-old swimmers who used steroids.</a:t>
            </a:r>
          </a:p>
        </p:txBody>
      </p:sp>
      <p:sp>
        <p:nvSpPr>
          <p:cNvPr id="10" name="TextBox 9">
            <a:extLst>
              <a:ext uri="{FF2B5EF4-FFF2-40B4-BE49-F238E27FC236}">
                <a16:creationId xmlns:a16="http://schemas.microsoft.com/office/drawing/2014/main" id="{8ECB0332-8204-4847-B111-BB7CEA3409B0}"/>
              </a:ext>
            </a:extLst>
          </p:cNvPr>
          <p:cNvSpPr txBox="1"/>
          <p:nvPr/>
        </p:nvSpPr>
        <p:spPr>
          <a:xfrm>
            <a:off x="-42502" y="6581001"/>
            <a:ext cx="12234502" cy="276999"/>
          </a:xfrm>
          <a:prstGeom prst="rect">
            <a:avLst/>
          </a:prstGeom>
          <a:noFill/>
        </p:spPr>
        <p:txBody>
          <a:bodyPr wrap="square">
            <a:spAutoFit/>
          </a:bodyPr>
          <a:lstStyle/>
          <a:p>
            <a:r>
              <a:rPr lang="en-US" sz="1200" dirty="0"/>
              <a:t>James D. Lester and James D. Lester Jr. </a:t>
            </a:r>
            <a:r>
              <a:rPr lang="en-US" sz="1200" i="1" dirty="0"/>
              <a:t>Writing Research Papers: A Complete Guide</a:t>
            </a:r>
            <a:r>
              <a:rPr lang="en-US" sz="1200" dirty="0"/>
              <a:t>, 15 ed., 2018.</a:t>
            </a:r>
          </a:p>
        </p:txBody>
      </p:sp>
      <p:sp>
        <p:nvSpPr>
          <p:cNvPr id="5" name="Slide Number Placeholder 4">
            <a:extLst>
              <a:ext uri="{FF2B5EF4-FFF2-40B4-BE49-F238E27FC236}">
                <a16:creationId xmlns:a16="http://schemas.microsoft.com/office/drawing/2014/main" id="{CFE1EAB3-5AEC-4C32-973B-E9BD8FBCAEDA}"/>
              </a:ext>
            </a:extLst>
          </p:cNvPr>
          <p:cNvSpPr>
            <a:spLocks noGrp="1"/>
          </p:cNvSpPr>
          <p:nvPr>
            <p:ph type="sldNum" sz="quarter" idx="12"/>
          </p:nvPr>
        </p:nvSpPr>
        <p:spPr/>
        <p:txBody>
          <a:bodyPr/>
          <a:lstStyle/>
          <a:p>
            <a:fld id="{ED30389B-6B14-4EC1-9405-ECC0B3C6EAD4}" type="slidenum">
              <a:rPr lang="en-US" smtClean="0"/>
              <a:t>39</a:t>
            </a:fld>
            <a:endParaRPr lang="en-US" dirty="0"/>
          </a:p>
        </p:txBody>
      </p:sp>
    </p:spTree>
    <p:extLst>
      <p:ext uri="{BB962C8B-B14F-4D97-AF65-F5344CB8AC3E}">
        <p14:creationId xmlns:p14="http://schemas.microsoft.com/office/powerpoint/2010/main" val="170553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10030D-2334-48CA-ADD5-C09C9A1BC69F}"/>
              </a:ext>
            </a:extLst>
          </p:cNvPr>
          <p:cNvSpPr>
            <a:spLocks noGrp="1"/>
          </p:cNvSpPr>
          <p:nvPr>
            <p:ph type="title"/>
          </p:nvPr>
        </p:nvSpPr>
        <p:spPr>
          <a:xfrm>
            <a:off x="838200" y="621792"/>
            <a:ext cx="4795157" cy="5413248"/>
          </a:xfrm>
        </p:spPr>
        <p:txBody>
          <a:bodyPr>
            <a:normAutofit/>
          </a:bodyPr>
          <a:lstStyle/>
          <a:p>
            <a:r>
              <a:rPr lang="en-US" sz="5200" dirty="0">
                <a:solidFill>
                  <a:schemeClr val="bg1"/>
                </a:solidFill>
              </a:rPr>
              <a:t>What Is the Dominant KPI (GOAL) of a Research?</a:t>
            </a:r>
            <a:br>
              <a:rPr lang="en-US" sz="5200" dirty="0">
                <a:solidFill>
                  <a:schemeClr val="bg1"/>
                </a:solidFill>
              </a:rPr>
            </a:br>
            <a:endParaRPr lang="en-US" sz="5200" dirty="0">
              <a:solidFill>
                <a:schemeClr val="bg1"/>
              </a:solidFill>
            </a:endParaRPr>
          </a:p>
        </p:txBody>
      </p:sp>
      <p:sp>
        <p:nvSpPr>
          <p:cNvPr id="3" name="Content Placeholder 2">
            <a:extLst>
              <a:ext uri="{FF2B5EF4-FFF2-40B4-BE49-F238E27FC236}">
                <a16:creationId xmlns:a16="http://schemas.microsoft.com/office/drawing/2014/main" id="{3369C44C-3BAA-4EF4-8C3F-8F66EED68EA3}"/>
              </a:ext>
            </a:extLst>
          </p:cNvPr>
          <p:cNvSpPr>
            <a:spLocks noGrp="1"/>
          </p:cNvSpPr>
          <p:nvPr>
            <p:ph idx="1"/>
          </p:nvPr>
        </p:nvSpPr>
        <p:spPr>
          <a:xfrm>
            <a:off x="6521450" y="621792"/>
            <a:ext cx="5070328" cy="840230"/>
          </a:xfrm>
          <a:solidFill>
            <a:schemeClr val="accent4">
              <a:lumMod val="50000"/>
            </a:schemeClr>
          </a:solidFill>
        </p:spPr>
        <p:txBody>
          <a:bodyPr wrap="square">
            <a:spAutoFit/>
          </a:bodyPr>
          <a:lstStyle/>
          <a:p>
            <a:pPr marL="0" indent="0">
              <a:buNone/>
            </a:pPr>
            <a:r>
              <a:rPr lang="en-US" sz="5400" dirty="0">
                <a:solidFill>
                  <a:schemeClr val="bg1">
                    <a:lumMod val="95000"/>
                  </a:schemeClr>
                </a:solidFill>
              </a:rPr>
              <a:t>PUBLICATIONS.</a:t>
            </a:r>
          </a:p>
        </p:txBody>
      </p:sp>
      <p:pic>
        <p:nvPicPr>
          <p:cNvPr id="5" name="Graphic 4" descr="Soccer Goal">
            <a:extLst>
              <a:ext uri="{FF2B5EF4-FFF2-40B4-BE49-F238E27FC236}">
                <a16:creationId xmlns:a16="http://schemas.microsoft.com/office/drawing/2014/main" id="{B7023587-15C7-49FC-953A-798EE81ED4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4264269"/>
            <a:ext cx="2003474" cy="2003474"/>
          </a:xfrm>
          <a:prstGeom prst="rect">
            <a:avLst/>
          </a:prstGeom>
        </p:spPr>
      </p:pic>
      <p:sp>
        <p:nvSpPr>
          <p:cNvPr id="7" name="TextBox 6">
            <a:extLst>
              <a:ext uri="{FF2B5EF4-FFF2-40B4-BE49-F238E27FC236}">
                <a16:creationId xmlns:a16="http://schemas.microsoft.com/office/drawing/2014/main" id="{B0D52A37-F650-4F5E-8B7C-576032FAACDB}"/>
              </a:ext>
            </a:extLst>
          </p:cNvPr>
          <p:cNvSpPr txBox="1"/>
          <p:nvPr/>
        </p:nvSpPr>
        <p:spPr>
          <a:xfrm>
            <a:off x="6521450" y="2117579"/>
            <a:ext cx="5070328" cy="3170099"/>
          </a:xfrm>
          <a:prstGeom prst="rect">
            <a:avLst/>
          </a:prstGeom>
          <a:solidFill>
            <a:schemeClr val="bg2">
              <a:lumMod val="25000"/>
            </a:schemeClr>
          </a:solidFill>
        </p:spPr>
        <p:txBody>
          <a:bodyPr wrap="square">
            <a:spAutoFit/>
          </a:bodyPr>
          <a:lstStyle/>
          <a:p>
            <a:pPr marL="0" indent="0">
              <a:buNone/>
            </a:pPr>
            <a:r>
              <a:rPr lang="en-US" sz="4000" dirty="0">
                <a:solidFill>
                  <a:schemeClr val="bg1">
                    <a:lumMod val="95000"/>
                  </a:schemeClr>
                </a:solidFill>
              </a:rPr>
              <a:t>However, know that the process of making you an independent  researcher is what is truly important.</a:t>
            </a:r>
          </a:p>
        </p:txBody>
      </p:sp>
      <p:sp>
        <p:nvSpPr>
          <p:cNvPr id="4" name="Slide Number Placeholder 3">
            <a:extLst>
              <a:ext uri="{FF2B5EF4-FFF2-40B4-BE49-F238E27FC236}">
                <a16:creationId xmlns:a16="http://schemas.microsoft.com/office/drawing/2014/main" id="{39C976F5-FB8D-4A1D-A76B-B9EE0C508B44}"/>
              </a:ext>
            </a:extLst>
          </p:cNvPr>
          <p:cNvSpPr>
            <a:spLocks noGrp="1"/>
          </p:cNvSpPr>
          <p:nvPr>
            <p:ph type="sldNum" sz="quarter" idx="12"/>
          </p:nvPr>
        </p:nvSpPr>
        <p:spPr/>
        <p:txBody>
          <a:bodyPr/>
          <a:lstStyle/>
          <a:p>
            <a:fld id="{ED30389B-6B14-4EC1-9405-ECC0B3C6EAD4}" type="slidenum">
              <a:rPr lang="en-US" smtClean="0"/>
              <a:t>4</a:t>
            </a:fld>
            <a:endParaRPr lang="en-US" dirty="0"/>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285B956-24A3-4F24-8BE7-F9CEF3584A94}"/>
                  </a:ext>
                </a:extLst>
              </p14:cNvPr>
              <p14:cNvContentPartPr/>
              <p14:nvPr/>
            </p14:nvContentPartPr>
            <p14:xfrm>
              <a:off x="3687840" y="2812680"/>
              <a:ext cx="4768920" cy="81000"/>
            </p14:xfrm>
          </p:contentPart>
        </mc:Choice>
        <mc:Fallback xmlns="">
          <p:pic>
            <p:nvPicPr>
              <p:cNvPr id="6" name="Ink 5">
                <a:extLst>
                  <a:ext uri="{FF2B5EF4-FFF2-40B4-BE49-F238E27FC236}">
                    <a16:creationId xmlns:a16="http://schemas.microsoft.com/office/drawing/2014/main" id="{4285B956-24A3-4F24-8BE7-F9CEF3584A94}"/>
                  </a:ext>
                </a:extLst>
              </p:cNvPr>
              <p:cNvPicPr/>
              <p:nvPr/>
            </p:nvPicPr>
            <p:blipFill>
              <a:blip r:embed="rId5"/>
              <a:stretch>
                <a:fillRect/>
              </a:stretch>
            </p:blipFill>
            <p:spPr>
              <a:xfrm>
                <a:off x="3678480" y="2803320"/>
                <a:ext cx="4787640" cy="99720"/>
              </a:xfrm>
              <a:prstGeom prst="rect">
                <a:avLst/>
              </a:prstGeom>
            </p:spPr>
          </p:pic>
        </mc:Fallback>
      </mc:AlternateContent>
    </p:spTree>
    <p:extLst>
      <p:ext uri="{BB962C8B-B14F-4D97-AF65-F5344CB8AC3E}">
        <p14:creationId xmlns:p14="http://schemas.microsoft.com/office/powerpoint/2010/main" val="388642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02E6D-4D25-464C-86E8-2127986B6141}"/>
              </a:ext>
            </a:extLst>
          </p:cNvPr>
          <p:cNvSpPr>
            <a:spLocks noGrp="1"/>
          </p:cNvSpPr>
          <p:nvPr>
            <p:ph type="title"/>
          </p:nvPr>
        </p:nvSpPr>
        <p:spPr/>
        <p:txBody>
          <a:bodyPr>
            <a:normAutofit fontScale="90000"/>
          </a:bodyPr>
          <a:lstStyle/>
          <a:p>
            <a:r>
              <a:rPr lang="en-US" dirty="0"/>
              <a:t>APA In-Text Citation Examples</a:t>
            </a:r>
          </a:p>
        </p:txBody>
      </p:sp>
      <p:sp>
        <p:nvSpPr>
          <p:cNvPr id="9" name="TextBox 8">
            <a:extLst>
              <a:ext uri="{FF2B5EF4-FFF2-40B4-BE49-F238E27FC236}">
                <a16:creationId xmlns:a16="http://schemas.microsoft.com/office/drawing/2014/main" id="{43B3CC32-A78F-45B1-8106-40718A01CBD8}"/>
              </a:ext>
            </a:extLst>
          </p:cNvPr>
          <p:cNvSpPr txBox="1"/>
          <p:nvPr/>
        </p:nvSpPr>
        <p:spPr>
          <a:xfrm>
            <a:off x="-42502" y="6581001"/>
            <a:ext cx="12234502" cy="276999"/>
          </a:xfrm>
          <a:prstGeom prst="rect">
            <a:avLst/>
          </a:prstGeom>
          <a:noFill/>
        </p:spPr>
        <p:txBody>
          <a:bodyPr wrap="square">
            <a:spAutoFit/>
          </a:bodyPr>
          <a:lstStyle/>
          <a:p>
            <a:r>
              <a:rPr lang="en-US" sz="1200" dirty="0"/>
              <a:t>James D. Lester and James D. Lester Jr. </a:t>
            </a:r>
            <a:r>
              <a:rPr lang="en-US" sz="1200" i="1" dirty="0"/>
              <a:t>Writing Research Papers: A Complete Guide</a:t>
            </a:r>
            <a:r>
              <a:rPr lang="en-US" sz="1200" dirty="0"/>
              <a:t>, 15 ed., 2018.</a:t>
            </a:r>
          </a:p>
        </p:txBody>
      </p:sp>
      <p:graphicFrame>
        <p:nvGraphicFramePr>
          <p:cNvPr id="14" name="Table 14">
            <a:extLst>
              <a:ext uri="{FF2B5EF4-FFF2-40B4-BE49-F238E27FC236}">
                <a16:creationId xmlns:a16="http://schemas.microsoft.com/office/drawing/2014/main" id="{611DB21E-E3B3-4E39-89FB-12E911F5D043}"/>
              </a:ext>
            </a:extLst>
          </p:cNvPr>
          <p:cNvGraphicFramePr>
            <a:graphicFrameLocks noGrp="1"/>
          </p:cNvGraphicFramePr>
          <p:nvPr>
            <p:extLst>
              <p:ext uri="{D42A27DB-BD31-4B8C-83A1-F6EECF244321}">
                <p14:modId xmlns:p14="http://schemas.microsoft.com/office/powerpoint/2010/main" val="492122607"/>
              </p:ext>
            </p:extLst>
          </p:nvPr>
        </p:nvGraphicFramePr>
        <p:xfrm>
          <a:off x="132806" y="797086"/>
          <a:ext cx="11924210" cy="3383280"/>
        </p:xfrm>
        <a:graphic>
          <a:graphicData uri="http://schemas.openxmlformats.org/drawingml/2006/table">
            <a:tbl>
              <a:tblPr>
                <a:tableStyleId>{5C22544A-7EE6-4342-B048-85BDC9FD1C3A}</a:tableStyleId>
              </a:tblPr>
              <a:tblGrid>
                <a:gridCol w="2769420">
                  <a:extLst>
                    <a:ext uri="{9D8B030D-6E8A-4147-A177-3AD203B41FA5}">
                      <a16:colId xmlns:a16="http://schemas.microsoft.com/office/drawing/2014/main" val="436499626"/>
                    </a:ext>
                  </a:extLst>
                </a:gridCol>
                <a:gridCol w="9154790">
                  <a:extLst>
                    <a:ext uri="{9D8B030D-6E8A-4147-A177-3AD203B41FA5}">
                      <a16:colId xmlns:a16="http://schemas.microsoft.com/office/drawing/2014/main" val="4173948912"/>
                    </a:ext>
                  </a:extLst>
                </a:gridCol>
              </a:tblGrid>
              <a:tr h="370840">
                <a:tc>
                  <a:txBody>
                    <a:bodyPr/>
                    <a:lstStyle/>
                    <a:p>
                      <a:r>
                        <a:rPr lang="en-US" dirty="0"/>
                        <a:t>Last name of the author and the year of publication</a:t>
                      </a:r>
                    </a:p>
                  </a:txBody>
                  <a:tcPr/>
                </a:tc>
                <a:tc>
                  <a:txBody>
                    <a:bodyPr/>
                    <a:lstStyle/>
                    <a:p>
                      <a:r>
                        <a:rPr lang="en-US" b="1" dirty="0">
                          <a:solidFill>
                            <a:schemeClr val="accent3">
                              <a:lumMod val="50000"/>
                            </a:schemeClr>
                          </a:solidFill>
                        </a:rPr>
                        <a:t>Nguyen (2016) </a:t>
                      </a:r>
                      <a:r>
                        <a:rPr lang="en-US" dirty="0"/>
                        <a:t>has advanced the idea of combining the social sciences and mathematics to chart human behavior.</a:t>
                      </a:r>
                    </a:p>
                  </a:txBody>
                  <a:tcPr/>
                </a:tc>
                <a:extLst>
                  <a:ext uri="{0D108BD9-81ED-4DB2-BD59-A6C34878D82A}">
                    <a16:rowId xmlns:a16="http://schemas.microsoft.com/office/drawing/2014/main" val="2333978685"/>
                  </a:ext>
                </a:extLst>
              </a:tr>
              <a:tr h="370840">
                <a:tc>
                  <a:txBody>
                    <a:bodyPr/>
                    <a:lstStyle/>
                    <a:p>
                      <a:r>
                        <a:rPr lang="en-US" dirty="0"/>
                        <a:t>Not using the author’s name in text</a:t>
                      </a:r>
                    </a:p>
                  </a:txBody>
                  <a:tcPr/>
                </a:tc>
                <a:tc>
                  <a:txBody>
                    <a:bodyPr/>
                    <a:lstStyle/>
                    <a:p>
                      <a:r>
                        <a:rPr lang="en-US" dirty="0"/>
                        <a:t>One study has advanced the idea of combining the social sciences and mathematics to chart human behavior </a:t>
                      </a:r>
                      <a:r>
                        <a:rPr lang="en-US" sz="1800" b="1" kern="1200" dirty="0">
                          <a:solidFill>
                            <a:schemeClr val="accent3">
                              <a:lumMod val="50000"/>
                            </a:schemeClr>
                          </a:solidFill>
                          <a:latin typeface="+mn-lt"/>
                          <a:ea typeface="+mn-ea"/>
                          <a:cs typeface="+mn-cs"/>
                        </a:rPr>
                        <a:t>(Nguyen, 2016).</a:t>
                      </a:r>
                    </a:p>
                  </a:txBody>
                  <a:tcPr/>
                </a:tc>
                <a:extLst>
                  <a:ext uri="{0D108BD9-81ED-4DB2-BD59-A6C34878D82A}">
                    <a16:rowId xmlns:a16="http://schemas.microsoft.com/office/drawing/2014/main" val="1545768036"/>
                  </a:ext>
                </a:extLst>
              </a:tr>
              <a:tr h="370840">
                <a:tc>
                  <a:txBody>
                    <a:bodyPr/>
                    <a:lstStyle/>
                    <a:p>
                      <a:r>
                        <a:rPr lang="en-US" dirty="0"/>
                        <a:t>Page no. if exact words quoted</a:t>
                      </a:r>
                    </a:p>
                  </a:txBody>
                  <a:tcPr/>
                </a:tc>
                <a:tc>
                  <a:txBody>
                    <a:bodyPr/>
                    <a:lstStyle/>
                    <a:p>
                      <a:r>
                        <a:rPr lang="en-US" sz="1800" b="1" kern="1200" dirty="0">
                          <a:solidFill>
                            <a:schemeClr val="accent3">
                              <a:lumMod val="50000"/>
                            </a:schemeClr>
                          </a:solidFill>
                          <a:latin typeface="+mn-lt"/>
                          <a:ea typeface="+mn-ea"/>
                          <a:cs typeface="+mn-cs"/>
                        </a:rPr>
                        <a:t>Nguyen (2016) </a:t>
                      </a:r>
                      <a:r>
                        <a:rPr lang="en-US" dirty="0"/>
                        <a:t>has advanced the idea of “soft mathematics,” which is the practice of “applying mathematics to study people’s behavior” </a:t>
                      </a:r>
                      <a:r>
                        <a:rPr lang="en-US" sz="1800" b="1" kern="1200" dirty="0">
                          <a:solidFill>
                            <a:schemeClr val="accent3">
                              <a:lumMod val="50000"/>
                            </a:schemeClr>
                          </a:solidFill>
                          <a:latin typeface="+mn-lt"/>
                          <a:ea typeface="+mn-ea"/>
                          <a:cs typeface="+mn-cs"/>
                        </a:rPr>
                        <a:t>(p. B4).</a:t>
                      </a:r>
                    </a:p>
                  </a:txBody>
                  <a:tcPr/>
                </a:tc>
                <a:extLst>
                  <a:ext uri="{0D108BD9-81ED-4DB2-BD59-A6C34878D82A}">
                    <a16:rowId xmlns:a16="http://schemas.microsoft.com/office/drawing/2014/main" val="14594876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one author</a:t>
                      </a:r>
                    </a:p>
                    <a:p>
                      <a:endParaRPr lang="en-US" dirty="0"/>
                    </a:p>
                  </a:txBody>
                  <a:tcPr/>
                </a:tc>
                <a:tc>
                  <a:txBody>
                    <a:bodyPr/>
                    <a:lstStyle/>
                    <a:p>
                      <a:r>
                        <a:rPr lang="en-US" sz="1800" b="1" kern="1200" dirty="0">
                          <a:solidFill>
                            <a:schemeClr val="accent3">
                              <a:lumMod val="50000"/>
                            </a:schemeClr>
                          </a:solidFill>
                          <a:latin typeface="+mn-lt"/>
                          <a:ea typeface="+mn-ea"/>
                          <a:cs typeface="+mn-cs"/>
                        </a:rPr>
                        <a:t>Werner and Throckmorton (2016) </a:t>
                      </a:r>
                      <a:r>
                        <a:rPr lang="en-US" dirty="0"/>
                        <a:t>offered statistics on the toxic levels of water samples from six rivers.</a:t>
                      </a:r>
                    </a:p>
                    <a:p>
                      <a:endParaRPr lang="en-US" dirty="0"/>
                    </a:p>
                    <a:p>
                      <a:r>
                        <a:rPr lang="en-US" dirty="0"/>
                        <a:t>It has been reported </a:t>
                      </a:r>
                      <a:r>
                        <a:rPr lang="en-US" sz="1800" b="1" kern="1200" dirty="0">
                          <a:solidFill>
                            <a:schemeClr val="accent3">
                              <a:lumMod val="50000"/>
                            </a:schemeClr>
                          </a:solidFill>
                          <a:latin typeface="+mn-lt"/>
                          <a:ea typeface="+mn-ea"/>
                          <a:cs typeface="+mn-cs"/>
                        </a:rPr>
                        <a:t>(Werner &amp; Throckmorton, 2016) </a:t>
                      </a:r>
                      <a:r>
                        <a:rPr lang="en-US" dirty="0"/>
                        <a:t>that toxic levels exceeded the maximum allowed each year since 2012.</a:t>
                      </a:r>
                    </a:p>
                  </a:txBody>
                  <a:tcPr/>
                </a:tc>
                <a:extLst>
                  <a:ext uri="{0D108BD9-81ED-4DB2-BD59-A6C34878D82A}">
                    <a16:rowId xmlns:a16="http://schemas.microsoft.com/office/drawing/2014/main" val="281326992"/>
                  </a:ext>
                </a:extLst>
              </a:tr>
            </a:tbl>
          </a:graphicData>
        </a:graphic>
      </p:graphicFrame>
      <p:sp>
        <p:nvSpPr>
          <p:cNvPr id="16" name="TextBox 15">
            <a:extLst>
              <a:ext uri="{FF2B5EF4-FFF2-40B4-BE49-F238E27FC236}">
                <a16:creationId xmlns:a16="http://schemas.microsoft.com/office/drawing/2014/main" id="{F7749611-CEB8-4AC0-8014-7D630A9CBE56}"/>
              </a:ext>
            </a:extLst>
          </p:cNvPr>
          <p:cNvSpPr txBox="1"/>
          <p:nvPr/>
        </p:nvSpPr>
        <p:spPr>
          <a:xfrm>
            <a:off x="132804" y="5156538"/>
            <a:ext cx="11924209" cy="923330"/>
          </a:xfrm>
          <a:prstGeom prst="rect">
            <a:avLst/>
          </a:prstGeom>
          <a:noFill/>
        </p:spPr>
        <p:txBody>
          <a:bodyPr wrap="square">
            <a:spAutoFit/>
          </a:bodyPr>
          <a:lstStyle/>
          <a:p>
            <a:r>
              <a:rPr lang="en-US" dirty="0"/>
              <a:t>For three to five authors, name them all in the first entry (e.g., Torgerson, Andrews, Smith, Lawrence, &amp; Dunlap, 2015), but thereafter use “et al.” (e.g., Torgerson et al., 2015). For six or more authors, employ “et al.” in the first and in all subsequent</a:t>
            </a:r>
          </a:p>
          <a:p>
            <a:r>
              <a:rPr lang="en-US" dirty="0"/>
              <a:t>instances (e.g., Fredericks et al., 2016).</a:t>
            </a:r>
          </a:p>
        </p:txBody>
      </p:sp>
      <p:sp>
        <p:nvSpPr>
          <p:cNvPr id="3" name="Slide Number Placeholder 2">
            <a:extLst>
              <a:ext uri="{FF2B5EF4-FFF2-40B4-BE49-F238E27FC236}">
                <a16:creationId xmlns:a16="http://schemas.microsoft.com/office/drawing/2014/main" id="{5A3EFFBD-9685-4FEF-AFFE-DA38A7250C48}"/>
              </a:ext>
            </a:extLst>
          </p:cNvPr>
          <p:cNvSpPr>
            <a:spLocks noGrp="1"/>
          </p:cNvSpPr>
          <p:nvPr>
            <p:ph type="sldNum" sz="quarter" idx="12"/>
          </p:nvPr>
        </p:nvSpPr>
        <p:spPr/>
        <p:txBody>
          <a:bodyPr/>
          <a:lstStyle/>
          <a:p>
            <a:fld id="{ED30389B-6B14-4EC1-9405-ECC0B3C6EAD4}" type="slidenum">
              <a:rPr lang="en-US" smtClean="0"/>
              <a:t>40</a:t>
            </a:fld>
            <a:endParaRPr lang="en-US" dirty="0"/>
          </a:p>
        </p:txBody>
      </p:sp>
    </p:spTree>
    <p:extLst>
      <p:ext uri="{BB962C8B-B14F-4D97-AF65-F5344CB8AC3E}">
        <p14:creationId xmlns:p14="http://schemas.microsoft.com/office/powerpoint/2010/main" val="372715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FF8D-5629-4C35-9639-BED6CBE095E8}"/>
              </a:ext>
            </a:extLst>
          </p:cNvPr>
          <p:cNvSpPr>
            <a:spLocks noGrp="1"/>
          </p:cNvSpPr>
          <p:nvPr>
            <p:ph type="title"/>
          </p:nvPr>
        </p:nvSpPr>
        <p:spPr/>
        <p:txBody>
          <a:bodyPr>
            <a:normAutofit fontScale="90000"/>
          </a:bodyPr>
          <a:lstStyle/>
          <a:p>
            <a:endParaRPr lang="en-US"/>
          </a:p>
        </p:txBody>
      </p:sp>
      <p:sp>
        <p:nvSpPr>
          <p:cNvPr id="3" name="Slide Number Placeholder 2">
            <a:extLst>
              <a:ext uri="{FF2B5EF4-FFF2-40B4-BE49-F238E27FC236}">
                <a16:creationId xmlns:a16="http://schemas.microsoft.com/office/drawing/2014/main" id="{5B8A5998-A393-4E92-B7B3-78DB0E2A3CE8}"/>
              </a:ext>
            </a:extLst>
          </p:cNvPr>
          <p:cNvSpPr>
            <a:spLocks noGrp="1"/>
          </p:cNvSpPr>
          <p:nvPr>
            <p:ph type="sldNum" sz="quarter" idx="12"/>
          </p:nvPr>
        </p:nvSpPr>
        <p:spPr/>
        <p:txBody>
          <a:bodyPr/>
          <a:lstStyle/>
          <a:p>
            <a:fld id="{ED30389B-6B14-4EC1-9405-ECC0B3C6EAD4}" type="slidenum">
              <a:rPr lang="en-US" smtClean="0"/>
              <a:t>41</a:t>
            </a:fld>
            <a:endParaRPr lang="en-US" dirty="0"/>
          </a:p>
        </p:txBody>
      </p:sp>
      <p:sp>
        <p:nvSpPr>
          <p:cNvPr id="5" name="TextBox 4">
            <a:extLst>
              <a:ext uri="{FF2B5EF4-FFF2-40B4-BE49-F238E27FC236}">
                <a16:creationId xmlns:a16="http://schemas.microsoft.com/office/drawing/2014/main" id="{82B79E97-B524-4F09-AEB9-15C6B230CE87}"/>
              </a:ext>
            </a:extLst>
          </p:cNvPr>
          <p:cNvSpPr txBox="1"/>
          <p:nvPr/>
        </p:nvSpPr>
        <p:spPr>
          <a:xfrm>
            <a:off x="763656" y="1610140"/>
            <a:ext cx="10664687" cy="3848041"/>
          </a:xfrm>
          <a:prstGeom prst="rect">
            <a:avLst/>
          </a:prstGeom>
          <a:noFill/>
        </p:spPr>
        <p:txBody>
          <a:bodyPr wrap="square">
            <a:spAutoFit/>
          </a:bodyPr>
          <a:lstStyle/>
          <a:p>
            <a:pPr marL="342900" marR="0" lvl="0" indent="-342900" algn="just">
              <a:lnSpc>
                <a:spcPct val="115000"/>
              </a:lnSpc>
              <a:spcBef>
                <a:spcPts val="0"/>
              </a:spcBef>
              <a:spcAft>
                <a:spcPts val="1000"/>
              </a:spcAft>
              <a:buFont typeface="+mj-lt"/>
              <a:buAutoNum type="arabicPeriod"/>
              <a:tabLst>
                <a:tab pos="285750" algn="l"/>
              </a:tabLst>
            </a:pPr>
            <a:r>
              <a:rPr lang="en-US" sz="2400" dirty="0" err="1">
                <a:solidFill>
                  <a:srgbClr val="000000"/>
                </a:solidFill>
                <a:effectLst/>
                <a:latin typeface="Times New Roman" panose="02020603050405020304" pitchFamily="18" charset="0"/>
                <a:ea typeface="Times New Roman" panose="02020603050405020304" pitchFamily="18" charset="0"/>
              </a:rPr>
              <a:t>Glasman</a:t>
            </a:r>
            <a:r>
              <a:rPr lang="en-US" sz="2400" dirty="0">
                <a:solidFill>
                  <a:srgbClr val="000000"/>
                </a:solidFill>
                <a:effectLst/>
                <a:latin typeface="Times New Roman" panose="02020603050405020304" pitchFamily="18" charset="0"/>
                <a:ea typeface="Times New Roman" panose="02020603050405020304" pitchFamily="18" charset="0"/>
              </a:rPr>
              <a:t>-Deal, Hilary, </a:t>
            </a:r>
            <a:r>
              <a:rPr lang="en-US" sz="2400" i="1" dirty="0">
                <a:solidFill>
                  <a:srgbClr val="000000"/>
                </a:solidFill>
                <a:effectLst/>
                <a:latin typeface="Times New Roman" panose="02020603050405020304" pitchFamily="18" charset="0"/>
                <a:ea typeface="Times New Roman" panose="02020603050405020304" pitchFamily="18" charset="0"/>
              </a:rPr>
              <a:t>Science research writing for non-native speakers of English</a:t>
            </a:r>
            <a:r>
              <a:rPr lang="en-US" sz="2400" dirty="0">
                <a:solidFill>
                  <a:srgbClr val="000000"/>
                </a:solidFill>
                <a:effectLst/>
                <a:latin typeface="Times New Roman" panose="02020603050405020304" pitchFamily="18" charset="0"/>
                <a:ea typeface="Times New Roman" panose="02020603050405020304" pitchFamily="18" charset="0"/>
              </a:rPr>
              <a:t>, 1</a:t>
            </a:r>
            <a:r>
              <a:rPr lang="en-US" sz="2400" baseline="30000" dirty="0">
                <a:solidFill>
                  <a:srgbClr val="000000"/>
                </a:solidFill>
                <a:effectLst/>
                <a:latin typeface="Times New Roman" panose="02020603050405020304" pitchFamily="18" charset="0"/>
                <a:ea typeface="Times New Roman" panose="02020603050405020304" pitchFamily="18" charset="0"/>
              </a:rPr>
              <a:t>st</a:t>
            </a:r>
            <a:r>
              <a:rPr lang="en-US" sz="2400" dirty="0">
                <a:solidFill>
                  <a:srgbClr val="000000"/>
                </a:solidFill>
                <a:effectLst/>
                <a:latin typeface="Times New Roman" panose="02020603050405020304" pitchFamily="18" charset="0"/>
                <a:ea typeface="Times New Roman" panose="02020603050405020304" pitchFamily="18" charset="0"/>
              </a:rPr>
              <a:t> ed., Imperial College Press, 2010.</a:t>
            </a:r>
            <a:endParaRPr lang="en-US" sz="240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1000"/>
              </a:spcAft>
              <a:buFont typeface="+mj-lt"/>
              <a:buAutoNum type="arabicPeriod"/>
              <a:tabLst>
                <a:tab pos="285750" algn="l"/>
              </a:tabLst>
            </a:pPr>
            <a:r>
              <a:rPr lang="en-US" sz="2400" dirty="0">
                <a:solidFill>
                  <a:srgbClr val="000000"/>
                </a:solidFill>
                <a:effectLst/>
                <a:latin typeface="Times New Roman" panose="02020603050405020304" pitchFamily="18" charset="0"/>
                <a:ea typeface="Times New Roman" panose="02020603050405020304" pitchFamily="18" charset="0"/>
              </a:rPr>
              <a:t>Stephen Bailey, </a:t>
            </a:r>
            <a:r>
              <a:rPr lang="en-US" sz="2400" i="1" dirty="0">
                <a:solidFill>
                  <a:srgbClr val="000000"/>
                </a:solidFill>
                <a:effectLst/>
                <a:latin typeface="Times New Roman" panose="02020603050405020304" pitchFamily="18" charset="0"/>
                <a:ea typeface="Times New Roman" panose="02020603050405020304" pitchFamily="18" charset="0"/>
              </a:rPr>
              <a:t>Academic Writing: A Handbook for International Students</a:t>
            </a:r>
            <a:r>
              <a:rPr lang="en-US" sz="2400" dirty="0">
                <a:solidFill>
                  <a:srgbClr val="000000"/>
                </a:solidFill>
                <a:effectLst/>
                <a:latin typeface="Times New Roman" panose="02020603050405020304" pitchFamily="18" charset="0"/>
                <a:ea typeface="Times New Roman" panose="02020603050405020304" pitchFamily="18" charset="0"/>
              </a:rPr>
              <a:t>, 4</a:t>
            </a:r>
            <a:r>
              <a:rPr lang="en-US" sz="2400" baseline="30000" dirty="0">
                <a:solidFill>
                  <a:srgbClr val="000000"/>
                </a:solidFill>
                <a:effectLst/>
                <a:latin typeface="Times New Roman" panose="02020603050405020304" pitchFamily="18" charset="0"/>
                <a:ea typeface="Times New Roman" panose="02020603050405020304" pitchFamily="18" charset="0"/>
              </a:rPr>
              <a:t>th</a:t>
            </a:r>
            <a:r>
              <a:rPr lang="en-US" sz="2400" dirty="0">
                <a:solidFill>
                  <a:srgbClr val="000000"/>
                </a:solidFill>
                <a:effectLst/>
                <a:latin typeface="Times New Roman" panose="02020603050405020304" pitchFamily="18" charset="0"/>
                <a:ea typeface="Times New Roman" panose="02020603050405020304" pitchFamily="18" charset="0"/>
              </a:rPr>
              <a:t> ed., Routledge, 2015.</a:t>
            </a:r>
            <a:endParaRPr lang="en-US" sz="240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1000"/>
              </a:spcAft>
              <a:buFont typeface="+mj-lt"/>
              <a:buAutoNum type="arabicPeriod"/>
              <a:tabLst>
                <a:tab pos="285750" algn="l"/>
              </a:tabLst>
            </a:pPr>
            <a:r>
              <a:rPr lang="en-US" sz="2400" dirty="0">
                <a:solidFill>
                  <a:srgbClr val="000000"/>
                </a:solidFill>
                <a:effectLst/>
                <a:latin typeface="Times New Roman" panose="02020603050405020304" pitchFamily="18" charset="0"/>
                <a:ea typeface="Times New Roman" panose="02020603050405020304" pitchFamily="18" charset="0"/>
              </a:rPr>
              <a:t>Heather </a:t>
            </a:r>
            <a:r>
              <a:rPr lang="en-US" sz="2400" dirty="0" err="1">
                <a:solidFill>
                  <a:srgbClr val="000000"/>
                </a:solidFill>
                <a:effectLst/>
                <a:latin typeface="Times New Roman" panose="02020603050405020304" pitchFamily="18" charset="0"/>
                <a:ea typeface="Times New Roman" panose="02020603050405020304" pitchFamily="18" charset="0"/>
              </a:rPr>
              <a:t>Silyn</a:t>
            </a:r>
            <a:r>
              <a:rPr lang="en-US" sz="2400" dirty="0">
                <a:solidFill>
                  <a:srgbClr val="000000"/>
                </a:solidFill>
                <a:effectLst/>
                <a:latin typeface="Times New Roman" panose="02020603050405020304" pitchFamily="18" charset="0"/>
                <a:ea typeface="Times New Roman" panose="02020603050405020304" pitchFamily="18" charset="0"/>
              </a:rPr>
              <a:t>-Roberts, </a:t>
            </a:r>
            <a:r>
              <a:rPr lang="en-US" sz="2400" i="1" dirty="0">
                <a:solidFill>
                  <a:srgbClr val="000000"/>
                </a:solidFill>
                <a:effectLst/>
                <a:latin typeface="Times New Roman" panose="02020603050405020304" pitchFamily="18" charset="0"/>
                <a:ea typeface="Times New Roman" panose="02020603050405020304" pitchFamily="18" charset="0"/>
              </a:rPr>
              <a:t>Writing for Science and Engineering: Papers, Presentations and Reports</a:t>
            </a:r>
            <a:r>
              <a:rPr lang="en-US" sz="2400" dirty="0">
                <a:solidFill>
                  <a:srgbClr val="000000"/>
                </a:solidFill>
                <a:effectLst/>
                <a:latin typeface="Times New Roman" panose="02020603050405020304" pitchFamily="18" charset="0"/>
                <a:ea typeface="Times New Roman" panose="02020603050405020304" pitchFamily="18" charset="0"/>
              </a:rPr>
              <a:t>, 2</a:t>
            </a:r>
            <a:r>
              <a:rPr lang="en-US" sz="2400" baseline="30000" dirty="0">
                <a:solidFill>
                  <a:srgbClr val="000000"/>
                </a:solidFill>
                <a:effectLst/>
                <a:latin typeface="Times New Roman" panose="02020603050405020304" pitchFamily="18" charset="0"/>
                <a:ea typeface="Times New Roman" panose="02020603050405020304" pitchFamily="18" charset="0"/>
              </a:rPr>
              <a:t>nd</a:t>
            </a:r>
            <a:r>
              <a:rPr lang="en-US" sz="2400" dirty="0">
                <a:solidFill>
                  <a:srgbClr val="000000"/>
                </a:solidFill>
                <a:effectLst/>
                <a:latin typeface="Times New Roman" panose="02020603050405020304" pitchFamily="18" charset="0"/>
                <a:ea typeface="Times New Roman" panose="02020603050405020304" pitchFamily="18" charset="0"/>
              </a:rPr>
              <a:t> ed., Elsevier, 2013.</a:t>
            </a:r>
          </a:p>
          <a:p>
            <a:pPr marL="342900" marR="0" lvl="0" indent="-342900" algn="just">
              <a:lnSpc>
                <a:spcPct val="115000"/>
              </a:lnSpc>
              <a:spcBef>
                <a:spcPts val="0"/>
              </a:spcBef>
              <a:spcAft>
                <a:spcPts val="1000"/>
              </a:spcAft>
              <a:buFont typeface="+mj-lt"/>
              <a:buAutoNum type="arabicPeriod"/>
              <a:tabLst>
                <a:tab pos="285750" algn="l"/>
              </a:tabLst>
            </a:pPr>
            <a:r>
              <a:rPr lang="en-US" sz="2400" dirty="0">
                <a:solidFill>
                  <a:srgbClr val="000000"/>
                </a:solidFill>
                <a:effectLst/>
                <a:latin typeface="Times New Roman" panose="02020603050405020304" pitchFamily="18" charset="0"/>
                <a:ea typeface="Times New Roman" panose="02020603050405020304" pitchFamily="18" charset="0"/>
              </a:rPr>
              <a:t>Ann </a:t>
            </a:r>
            <a:r>
              <a:rPr lang="en-US" sz="2400" dirty="0" err="1">
                <a:solidFill>
                  <a:srgbClr val="000000"/>
                </a:solidFill>
                <a:effectLst/>
                <a:latin typeface="Times New Roman" panose="02020603050405020304" pitchFamily="18" charset="0"/>
                <a:ea typeface="Times New Roman" panose="02020603050405020304" pitchFamily="18" charset="0"/>
              </a:rPr>
              <a:t>Raimes</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i="1" dirty="0">
                <a:solidFill>
                  <a:srgbClr val="000000"/>
                </a:solidFill>
                <a:effectLst/>
                <a:latin typeface="Times New Roman" panose="02020603050405020304" pitchFamily="18" charset="0"/>
                <a:ea typeface="Times New Roman" panose="02020603050405020304" pitchFamily="18" charset="0"/>
              </a:rPr>
              <a:t>Grammar </a:t>
            </a:r>
            <a:r>
              <a:rPr lang="en-US" sz="2400" i="1" dirty="0" err="1">
                <a:solidFill>
                  <a:srgbClr val="000000"/>
                </a:solidFill>
                <a:effectLst/>
                <a:latin typeface="Times New Roman" panose="02020603050405020304" pitchFamily="18" charset="0"/>
                <a:ea typeface="Times New Roman" panose="02020603050405020304" pitchFamily="18" charset="0"/>
              </a:rPr>
              <a:t>Troublespots</a:t>
            </a:r>
            <a:r>
              <a:rPr lang="en-US" sz="2400" i="1" dirty="0">
                <a:solidFill>
                  <a:srgbClr val="000000"/>
                </a:solidFill>
                <a:effectLst/>
                <a:latin typeface="Times New Roman" panose="02020603050405020304" pitchFamily="18" charset="0"/>
                <a:ea typeface="Times New Roman" panose="02020603050405020304" pitchFamily="18" charset="0"/>
              </a:rPr>
              <a:t>: A Guide for Student Writers</a:t>
            </a:r>
            <a:r>
              <a:rPr lang="en-US" sz="2400" dirty="0">
                <a:solidFill>
                  <a:srgbClr val="000000"/>
                </a:solidFill>
                <a:effectLst/>
                <a:latin typeface="Times New Roman" panose="02020603050405020304" pitchFamily="18" charset="0"/>
                <a:ea typeface="Times New Roman" panose="02020603050405020304" pitchFamily="18" charset="0"/>
              </a:rPr>
              <a:t>, 3</a:t>
            </a:r>
            <a:r>
              <a:rPr lang="en-US" sz="2400" baseline="30000" dirty="0">
                <a:solidFill>
                  <a:srgbClr val="000000"/>
                </a:solidFill>
                <a:effectLst/>
                <a:latin typeface="Times New Roman" panose="02020603050405020304" pitchFamily="18" charset="0"/>
                <a:ea typeface="Times New Roman" panose="02020603050405020304" pitchFamily="18" charset="0"/>
              </a:rPr>
              <a:t>rd</a:t>
            </a:r>
            <a:r>
              <a:rPr lang="en-US" sz="2400" dirty="0">
                <a:solidFill>
                  <a:srgbClr val="000000"/>
                </a:solidFill>
                <a:effectLst/>
                <a:latin typeface="Times New Roman" panose="02020603050405020304" pitchFamily="18" charset="0"/>
                <a:ea typeface="Times New Roman" panose="02020603050405020304" pitchFamily="18" charset="0"/>
              </a:rPr>
              <a:t> ed., Cambridge University Press, 2004.</a:t>
            </a:r>
            <a:endParaRPr lang="en-US" sz="2400" dirty="0"/>
          </a:p>
        </p:txBody>
      </p:sp>
    </p:spTree>
    <p:extLst>
      <p:ext uri="{BB962C8B-B14F-4D97-AF65-F5344CB8AC3E}">
        <p14:creationId xmlns:p14="http://schemas.microsoft.com/office/powerpoint/2010/main" val="2563903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50E0-B2F6-4E8E-B2BC-77F50C37C5CF}"/>
              </a:ext>
            </a:extLst>
          </p:cNvPr>
          <p:cNvSpPr>
            <a:spLocks noGrp="1"/>
          </p:cNvSpPr>
          <p:nvPr>
            <p:ph type="title"/>
          </p:nvPr>
        </p:nvSpPr>
        <p:spPr/>
        <p:txBody>
          <a:bodyPr>
            <a:normAutofit fontScale="90000"/>
          </a:bodyPr>
          <a:lstStyle/>
          <a:p>
            <a:r>
              <a:rPr lang="en-US" dirty="0"/>
              <a:t>APA Style Example</a:t>
            </a:r>
          </a:p>
        </p:txBody>
      </p:sp>
      <p:pic>
        <p:nvPicPr>
          <p:cNvPr id="3" name="Picture 2">
            <a:extLst>
              <a:ext uri="{FF2B5EF4-FFF2-40B4-BE49-F238E27FC236}">
                <a16:creationId xmlns:a16="http://schemas.microsoft.com/office/drawing/2014/main" id="{E6784831-BFA4-4BA1-B2FF-9CE3C5BBD81E}"/>
              </a:ext>
            </a:extLst>
          </p:cNvPr>
          <p:cNvPicPr>
            <a:picLocks noChangeAspect="1"/>
          </p:cNvPicPr>
          <p:nvPr/>
        </p:nvPicPr>
        <p:blipFill>
          <a:blip r:embed="rId2"/>
          <a:stretch>
            <a:fillRect/>
          </a:stretch>
        </p:blipFill>
        <p:spPr>
          <a:xfrm>
            <a:off x="132805" y="783771"/>
            <a:ext cx="11885101" cy="3749728"/>
          </a:xfrm>
          <a:prstGeom prst="rect">
            <a:avLst/>
          </a:prstGeom>
        </p:spPr>
      </p:pic>
      <p:sp>
        <p:nvSpPr>
          <p:cNvPr id="6" name="Slide Number Placeholder 5">
            <a:extLst>
              <a:ext uri="{FF2B5EF4-FFF2-40B4-BE49-F238E27FC236}">
                <a16:creationId xmlns:a16="http://schemas.microsoft.com/office/drawing/2014/main" id="{8F2009D7-B98F-4CC0-8232-8E965C745303}"/>
              </a:ext>
            </a:extLst>
          </p:cNvPr>
          <p:cNvSpPr>
            <a:spLocks noGrp="1"/>
          </p:cNvSpPr>
          <p:nvPr>
            <p:ph type="sldNum" sz="quarter" idx="12"/>
          </p:nvPr>
        </p:nvSpPr>
        <p:spPr/>
        <p:txBody>
          <a:bodyPr/>
          <a:lstStyle/>
          <a:p>
            <a:fld id="{ED30389B-6B14-4EC1-9405-ECC0B3C6EAD4}" type="slidenum">
              <a:rPr lang="en-US" smtClean="0"/>
              <a:t>42</a:t>
            </a:fld>
            <a:endParaRPr lang="en-US" dirty="0"/>
          </a:p>
        </p:txBody>
      </p:sp>
    </p:spTree>
    <p:extLst>
      <p:ext uri="{BB962C8B-B14F-4D97-AF65-F5344CB8AC3E}">
        <p14:creationId xmlns:p14="http://schemas.microsoft.com/office/powerpoint/2010/main" val="1584718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50E0-B2F6-4E8E-B2BC-77F50C37C5CF}"/>
              </a:ext>
            </a:extLst>
          </p:cNvPr>
          <p:cNvSpPr>
            <a:spLocks noGrp="1"/>
          </p:cNvSpPr>
          <p:nvPr>
            <p:ph type="title"/>
          </p:nvPr>
        </p:nvSpPr>
        <p:spPr/>
        <p:txBody>
          <a:bodyPr>
            <a:normAutofit fontScale="90000"/>
          </a:bodyPr>
          <a:lstStyle/>
          <a:p>
            <a:r>
              <a:rPr lang="en-US" dirty="0"/>
              <a:t>APA Style Example </a:t>
            </a:r>
            <a:r>
              <a:rPr lang="en-US" dirty="0" err="1"/>
              <a:t>Cntd</a:t>
            </a:r>
            <a:r>
              <a:rPr lang="en-US" dirty="0"/>
              <a:t>.: References</a:t>
            </a:r>
          </a:p>
        </p:txBody>
      </p:sp>
      <p:pic>
        <p:nvPicPr>
          <p:cNvPr id="4" name="Picture 3">
            <a:extLst>
              <a:ext uri="{FF2B5EF4-FFF2-40B4-BE49-F238E27FC236}">
                <a16:creationId xmlns:a16="http://schemas.microsoft.com/office/drawing/2014/main" id="{96AED5C4-7916-4519-B954-8A5A829BA434}"/>
              </a:ext>
            </a:extLst>
          </p:cNvPr>
          <p:cNvPicPr>
            <a:picLocks noChangeAspect="1"/>
          </p:cNvPicPr>
          <p:nvPr/>
        </p:nvPicPr>
        <p:blipFill>
          <a:blip r:embed="rId2"/>
          <a:stretch>
            <a:fillRect/>
          </a:stretch>
        </p:blipFill>
        <p:spPr>
          <a:xfrm>
            <a:off x="132805" y="783771"/>
            <a:ext cx="11907936" cy="4173240"/>
          </a:xfrm>
          <a:prstGeom prst="rect">
            <a:avLst/>
          </a:prstGeom>
        </p:spPr>
      </p:pic>
      <p:sp>
        <p:nvSpPr>
          <p:cNvPr id="6" name="Slide Number Placeholder 5">
            <a:extLst>
              <a:ext uri="{FF2B5EF4-FFF2-40B4-BE49-F238E27FC236}">
                <a16:creationId xmlns:a16="http://schemas.microsoft.com/office/drawing/2014/main" id="{C1DB9C13-3CE7-4DCB-AEC0-6BFA69191F03}"/>
              </a:ext>
            </a:extLst>
          </p:cNvPr>
          <p:cNvSpPr>
            <a:spLocks noGrp="1"/>
          </p:cNvSpPr>
          <p:nvPr>
            <p:ph type="sldNum" sz="quarter" idx="12"/>
          </p:nvPr>
        </p:nvSpPr>
        <p:spPr/>
        <p:txBody>
          <a:bodyPr/>
          <a:lstStyle/>
          <a:p>
            <a:fld id="{ED30389B-6B14-4EC1-9405-ECC0B3C6EAD4}" type="slidenum">
              <a:rPr lang="en-US" smtClean="0"/>
              <a:t>43</a:t>
            </a:fld>
            <a:endParaRPr lang="en-US" dirty="0"/>
          </a:p>
        </p:txBody>
      </p:sp>
      <p:sp>
        <p:nvSpPr>
          <p:cNvPr id="7" name="TextBox 6">
            <a:extLst>
              <a:ext uri="{FF2B5EF4-FFF2-40B4-BE49-F238E27FC236}">
                <a16:creationId xmlns:a16="http://schemas.microsoft.com/office/drawing/2014/main" id="{E41186E1-C9B7-4CD6-BFFB-8F381463E1F1}"/>
              </a:ext>
            </a:extLst>
          </p:cNvPr>
          <p:cNvSpPr txBox="1"/>
          <p:nvPr/>
        </p:nvSpPr>
        <p:spPr>
          <a:xfrm>
            <a:off x="132805" y="6354246"/>
            <a:ext cx="6137412" cy="369332"/>
          </a:xfrm>
          <a:prstGeom prst="rect">
            <a:avLst/>
          </a:prstGeom>
          <a:noFill/>
        </p:spPr>
        <p:txBody>
          <a:bodyPr wrap="square">
            <a:spAutoFit/>
          </a:bodyPr>
          <a:lstStyle/>
          <a:p>
            <a:r>
              <a:rPr lang="en-US" dirty="0"/>
              <a:t>https://www.overleaf.com/project/60a76038fecf4094fa133673</a:t>
            </a:r>
          </a:p>
        </p:txBody>
      </p:sp>
    </p:spTree>
    <p:extLst>
      <p:ext uri="{BB962C8B-B14F-4D97-AF65-F5344CB8AC3E}">
        <p14:creationId xmlns:p14="http://schemas.microsoft.com/office/powerpoint/2010/main" val="135004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E38A7A-D546-40B6-9BCF-D19B8CDE17B5}"/>
              </a:ext>
            </a:extLst>
          </p:cNvPr>
          <p:cNvSpPr>
            <a:spLocks noGrp="1"/>
          </p:cNvSpPr>
          <p:nvPr>
            <p:ph type="sldNum" sz="quarter" idx="12"/>
          </p:nvPr>
        </p:nvSpPr>
        <p:spPr/>
        <p:txBody>
          <a:bodyPr/>
          <a:lstStyle/>
          <a:p>
            <a:fld id="{ED30389B-6B14-4EC1-9405-ECC0B3C6EAD4}" type="slidenum">
              <a:rPr lang="en-US" smtClean="0"/>
              <a:t>44</a:t>
            </a:fld>
            <a:endParaRPr lang="en-US" dirty="0"/>
          </a:p>
        </p:txBody>
      </p:sp>
      <p:pic>
        <p:nvPicPr>
          <p:cNvPr id="3" name="Adding Citations and References in Microsoft Word">
            <a:hlinkClick r:id="" action="ppaction://media"/>
            <a:extLst>
              <a:ext uri="{FF2B5EF4-FFF2-40B4-BE49-F238E27FC236}">
                <a16:creationId xmlns:a16="http://schemas.microsoft.com/office/drawing/2014/main" id="{07B52C94-0622-46B0-AF3B-E0FAD833AF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0"/>
            <a:ext cx="12180887" cy="6858000"/>
          </a:xfrm>
          <a:prstGeom prst="rect">
            <a:avLst/>
          </a:prstGeom>
        </p:spPr>
      </p:pic>
    </p:spTree>
    <p:extLst>
      <p:ext uri="{BB962C8B-B14F-4D97-AF65-F5344CB8AC3E}">
        <p14:creationId xmlns:p14="http://schemas.microsoft.com/office/powerpoint/2010/main" val="173575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85A07-AC36-4320-86FC-477C8A9638CD}"/>
              </a:ext>
            </a:extLst>
          </p:cNvPr>
          <p:cNvSpPr>
            <a:spLocks noGrp="1"/>
          </p:cNvSpPr>
          <p:nvPr>
            <p:ph type="title"/>
          </p:nvPr>
        </p:nvSpPr>
        <p:spPr/>
        <p:txBody>
          <a:bodyPr/>
          <a:lstStyle/>
          <a:p>
            <a:r>
              <a:rPr lang="en-US" dirty="0"/>
              <a:t>Publication Process</a:t>
            </a:r>
          </a:p>
        </p:txBody>
      </p:sp>
      <p:sp>
        <p:nvSpPr>
          <p:cNvPr id="3" name="Text Placeholder 2">
            <a:extLst>
              <a:ext uri="{FF2B5EF4-FFF2-40B4-BE49-F238E27FC236}">
                <a16:creationId xmlns:a16="http://schemas.microsoft.com/office/drawing/2014/main" id="{9B97E5EE-F5D6-4814-BB81-A3537D682E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03632D-F2E2-4C39-AA89-0E5850A09083}"/>
              </a:ext>
            </a:extLst>
          </p:cNvPr>
          <p:cNvSpPr>
            <a:spLocks noGrp="1"/>
          </p:cNvSpPr>
          <p:nvPr>
            <p:ph type="sldNum" sz="quarter" idx="12"/>
          </p:nvPr>
        </p:nvSpPr>
        <p:spPr/>
        <p:txBody>
          <a:bodyPr/>
          <a:lstStyle/>
          <a:p>
            <a:fld id="{ED30389B-6B14-4EC1-9405-ECC0B3C6EAD4}" type="slidenum">
              <a:rPr lang="en-US" smtClean="0"/>
              <a:t>45</a:t>
            </a:fld>
            <a:endParaRPr lang="en-US" dirty="0"/>
          </a:p>
        </p:txBody>
      </p:sp>
    </p:spTree>
    <p:extLst>
      <p:ext uri="{BB962C8B-B14F-4D97-AF65-F5344CB8AC3E}">
        <p14:creationId xmlns:p14="http://schemas.microsoft.com/office/powerpoint/2010/main" val="688975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152837" y="282524"/>
            <a:ext cx="1600200" cy="6858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t>Write the Manuscript</a:t>
            </a:r>
          </a:p>
        </p:txBody>
      </p:sp>
      <p:sp>
        <p:nvSpPr>
          <p:cNvPr id="4" name="Rectangle 3"/>
          <p:cNvSpPr/>
          <p:nvPr/>
        </p:nvSpPr>
        <p:spPr>
          <a:xfrm>
            <a:off x="7152837" y="1196924"/>
            <a:ext cx="1600200" cy="6096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t>Submit to the Journal</a:t>
            </a:r>
          </a:p>
        </p:txBody>
      </p:sp>
      <p:sp>
        <p:nvSpPr>
          <p:cNvPr id="5" name="Flowchart: Decision 4"/>
          <p:cNvSpPr/>
          <p:nvPr/>
        </p:nvSpPr>
        <p:spPr>
          <a:xfrm>
            <a:off x="6809937" y="3406724"/>
            <a:ext cx="2286000" cy="1066800"/>
          </a:xfrm>
          <a:prstGeom prst="flowChartDecision">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Editor’s Decision</a:t>
            </a:r>
          </a:p>
        </p:txBody>
      </p:sp>
      <p:sp>
        <p:nvSpPr>
          <p:cNvPr id="6" name="Rectangle 5"/>
          <p:cNvSpPr/>
          <p:nvPr/>
        </p:nvSpPr>
        <p:spPr>
          <a:xfrm>
            <a:off x="7152837" y="5083124"/>
            <a:ext cx="1600200" cy="457200"/>
          </a:xfrm>
          <a:prstGeom prst="rect">
            <a:avLst/>
          </a:prstGeom>
          <a:solidFill>
            <a:schemeClr val="accent3">
              <a:lumMod val="50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US" dirty="0"/>
              <a:t>Revise</a:t>
            </a:r>
          </a:p>
        </p:txBody>
      </p:sp>
      <p:sp>
        <p:nvSpPr>
          <p:cNvPr id="7" name="Rectangle 6"/>
          <p:cNvSpPr/>
          <p:nvPr/>
        </p:nvSpPr>
        <p:spPr>
          <a:xfrm>
            <a:off x="7152837" y="5845124"/>
            <a:ext cx="1600200" cy="914400"/>
          </a:xfrm>
          <a:prstGeom prst="rect">
            <a:avLst/>
          </a:prstGeom>
          <a:solidFill>
            <a:schemeClr val="accent3">
              <a:lumMod val="50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US" dirty="0"/>
              <a:t>Submit Camera-Ready Paper</a:t>
            </a:r>
          </a:p>
        </p:txBody>
      </p:sp>
      <p:sp>
        <p:nvSpPr>
          <p:cNvPr id="10" name="TextBox 9"/>
          <p:cNvSpPr txBox="1"/>
          <p:nvPr/>
        </p:nvSpPr>
        <p:spPr>
          <a:xfrm>
            <a:off x="7800537" y="4549724"/>
            <a:ext cx="1219200" cy="338554"/>
          </a:xfrm>
          <a:prstGeom prst="rect">
            <a:avLst/>
          </a:prstGeom>
          <a:noFill/>
        </p:spPr>
        <p:txBody>
          <a:bodyPr wrap="square" rtlCol="0">
            <a:spAutoFit/>
          </a:bodyPr>
          <a:lstStyle/>
          <a:p>
            <a:pPr algn="ctr"/>
            <a:r>
              <a:rPr lang="en-US" sz="1600" dirty="0"/>
              <a:t>Accept</a:t>
            </a:r>
          </a:p>
        </p:txBody>
      </p:sp>
      <p:sp>
        <p:nvSpPr>
          <p:cNvPr id="11" name="Rectangle 10"/>
          <p:cNvSpPr/>
          <p:nvPr/>
        </p:nvSpPr>
        <p:spPr>
          <a:xfrm>
            <a:off x="4066737" y="4549724"/>
            <a:ext cx="1600200" cy="533400"/>
          </a:xfrm>
          <a:prstGeom prst="rect">
            <a:avLst/>
          </a:prstGeom>
          <a:solidFill>
            <a:schemeClr val="accent5">
              <a:lumMod val="75000"/>
            </a:schemeClr>
          </a:solidFill>
          <a:ln>
            <a:solidFill>
              <a:schemeClr val="accent5">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dirty="0"/>
              <a:t>Thoroughly Revise</a:t>
            </a:r>
          </a:p>
        </p:txBody>
      </p:sp>
      <p:sp>
        <p:nvSpPr>
          <p:cNvPr id="12" name="Rectangle 11"/>
          <p:cNvSpPr/>
          <p:nvPr/>
        </p:nvSpPr>
        <p:spPr>
          <a:xfrm>
            <a:off x="4066737" y="5311724"/>
            <a:ext cx="1600200" cy="685800"/>
          </a:xfrm>
          <a:prstGeom prst="rect">
            <a:avLst/>
          </a:prstGeom>
          <a:solidFill>
            <a:schemeClr val="accent5">
              <a:lumMod val="75000"/>
            </a:schemeClr>
          </a:solidFill>
          <a:ln>
            <a:solidFill>
              <a:schemeClr val="accent5">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Submit Revised Paper</a:t>
            </a:r>
          </a:p>
        </p:txBody>
      </p:sp>
      <p:cxnSp>
        <p:nvCxnSpPr>
          <p:cNvPr id="14" name="Shape 13"/>
          <p:cNvCxnSpPr>
            <a:stCxn id="5" idx="1"/>
            <a:endCxn id="11" idx="0"/>
          </p:cNvCxnSpPr>
          <p:nvPr/>
        </p:nvCxnSpPr>
        <p:spPr>
          <a:xfrm rot="10800000" flipV="1">
            <a:off x="4866837" y="3940124"/>
            <a:ext cx="1943100" cy="609600"/>
          </a:xfrm>
          <a:prstGeom prst="bentConnector2">
            <a:avLst/>
          </a:prstGeom>
          <a:ln>
            <a:solidFill>
              <a:schemeClr val="accent5">
                <a:lumMod val="75000"/>
              </a:schemeClr>
            </a:solidFill>
            <a:tailEnd type="arrow"/>
          </a:ln>
        </p:spPr>
        <p:style>
          <a:lnRef idx="2">
            <a:schemeClr val="accent6"/>
          </a:lnRef>
          <a:fillRef idx="0">
            <a:schemeClr val="accent6"/>
          </a:fillRef>
          <a:effectRef idx="1">
            <a:schemeClr val="accent6"/>
          </a:effectRef>
          <a:fontRef idx="minor">
            <a:schemeClr val="tx1"/>
          </a:fontRef>
        </p:style>
      </p:cxnSp>
      <p:sp>
        <p:nvSpPr>
          <p:cNvPr id="19" name="TextBox 18"/>
          <p:cNvSpPr txBox="1"/>
          <p:nvPr/>
        </p:nvSpPr>
        <p:spPr>
          <a:xfrm>
            <a:off x="4523937" y="2949525"/>
            <a:ext cx="2514600" cy="830997"/>
          </a:xfrm>
          <a:prstGeom prst="rect">
            <a:avLst/>
          </a:prstGeom>
          <a:noFill/>
        </p:spPr>
        <p:txBody>
          <a:bodyPr wrap="square" rtlCol="0">
            <a:spAutoFit/>
          </a:bodyPr>
          <a:lstStyle/>
          <a:p>
            <a:pPr algn="ctr"/>
            <a:r>
              <a:rPr lang="en-US" sz="1600" dirty="0"/>
              <a:t>Accept with revisions or rejected with encouragement to resubmit</a:t>
            </a:r>
          </a:p>
        </p:txBody>
      </p:sp>
      <p:sp>
        <p:nvSpPr>
          <p:cNvPr id="20" name="Rectangle 19"/>
          <p:cNvSpPr/>
          <p:nvPr/>
        </p:nvSpPr>
        <p:spPr>
          <a:xfrm>
            <a:off x="6962337" y="2263724"/>
            <a:ext cx="1981200" cy="6096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t>Editor Sends for Peer Review</a:t>
            </a:r>
          </a:p>
        </p:txBody>
      </p:sp>
      <p:sp>
        <p:nvSpPr>
          <p:cNvPr id="22" name="Rectangle 21"/>
          <p:cNvSpPr/>
          <p:nvPr/>
        </p:nvSpPr>
        <p:spPr>
          <a:xfrm>
            <a:off x="10086537" y="4321124"/>
            <a:ext cx="1600200" cy="1143000"/>
          </a:xfrm>
          <a:prstGeom prst="rect">
            <a:avLst/>
          </a:prstGeom>
          <a:solidFill>
            <a:schemeClr val="accent6">
              <a:lumMod val="75000"/>
            </a:schemeClr>
          </a:solidFill>
          <a:ln>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dirty="0"/>
              <a:t>Re-Do Some Work, Thoroughly Revise</a:t>
            </a:r>
          </a:p>
        </p:txBody>
      </p:sp>
      <p:sp>
        <p:nvSpPr>
          <p:cNvPr id="23" name="Rectangle 22"/>
          <p:cNvSpPr/>
          <p:nvPr/>
        </p:nvSpPr>
        <p:spPr>
          <a:xfrm>
            <a:off x="8867337" y="2949525"/>
            <a:ext cx="1975484" cy="830997"/>
          </a:xfrm>
          <a:prstGeom prst="rect">
            <a:avLst/>
          </a:prstGeom>
        </p:spPr>
        <p:txBody>
          <a:bodyPr wrap="square">
            <a:spAutoFit/>
          </a:bodyPr>
          <a:lstStyle/>
          <a:p>
            <a:pPr algn="ctr"/>
            <a:r>
              <a:rPr lang="en-US" sz="1600" dirty="0"/>
              <a:t>Rejected with no encouragement to resubmit</a:t>
            </a:r>
          </a:p>
        </p:txBody>
      </p:sp>
      <p:sp>
        <p:nvSpPr>
          <p:cNvPr id="24" name="Rectangle 23"/>
          <p:cNvSpPr/>
          <p:nvPr/>
        </p:nvSpPr>
        <p:spPr>
          <a:xfrm>
            <a:off x="10086537" y="5845124"/>
            <a:ext cx="1600200" cy="685800"/>
          </a:xfrm>
          <a:prstGeom prst="rect">
            <a:avLst/>
          </a:prstGeom>
          <a:solidFill>
            <a:schemeClr val="accent6">
              <a:lumMod val="75000"/>
            </a:schemeClr>
          </a:solidFill>
          <a:ln>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dirty="0"/>
              <a:t>Submit as a Fresh Paper</a:t>
            </a:r>
          </a:p>
        </p:txBody>
      </p:sp>
      <p:cxnSp>
        <p:nvCxnSpPr>
          <p:cNvPr id="26" name="Shape 25"/>
          <p:cNvCxnSpPr>
            <a:stCxn id="5" idx="3"/>
            <a:endCxn id="22" idx="0"/>
          </p:cNvCxnSpPr>
          <p:nvPr/>
        </p:nvCxnSpPr>
        <p:spPr>
          <a:xfrm>
            <a:off x="9095937" y="3940124"/>
            <a:ext cx="1790700" cy="381000"/>
          </a:xfrm>
          <a:prstGeom prst="bentConnector2">
            <a:avLst/>
          </a:prstGeom>
          <a:ln>
            <a:solidFill>
              <a:schemeClr val="accent6">
                <a:lumMod val="50000"/>
              </a:schemeClr>
            </a:solidFill>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a:stCxn id="20" idx="2"/>
          </p:cNvCxnSpPr>
          <p:nvPr/>
        </p:nvCxnSpPr>
        <p:spPr>
          <a:xfrm>
            <a:off x="7952937" y="2873324"/>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952937" y="4473524"/>
            <a:ext cx="0" cy="609600"/>
          </a:xfrm>
          <a:prstGeom prst="straightConnector1">
            <a:avLst/>
          </a:prstGeom>
          <a:ln>
            <a:solidFill>
              <a:schemeClr val="accent3">
                <a:lumMod val="50000"/>
              </a:schemeClr>
            </a:solidFill>
            <a:tailEnd type="arrow"/>
          </a:ln>
        </p:spPr>
        <p:style>
          <a:lnRef idx="2">
            <a:schemeClr val="accent3"/>
          </a:lnRef>
          <a:fillRef idx="0">
            <a:schemeClr val="accent3"/>
          </a:fillRef>
          <a:effectRef idx="1">
            <a:schemeClr val="accent3"/>
          </a:effectRef>
          <a:fontRef idx="minor">
            <a:schemeClr val="tx1"/>
          </a:fontRef>
        </p:style>
      </p:cxnSp>
      <p:cxnSp>
        <p:nvCxnSpPr>
          <p:cNvPr id="35" name="Straight Arrow Connector 34"/>
          <p:cNvCxnSpPr/>
          <p:nvPr/>
        </p:nvCxnSpPr>
        <p:spPr>
          <a:xfrm>
            <a:off x="7952937" y="5540324"/>
            <a:ext cx="0" cy="304800"/>
          </a:xfrm>
          <a:prstGeom prst="straightConnector1">
            <a:avLst/>
          </a:prstGeom>
          <a:ln>
            <a:solidFill>
              <a:schemeClr val="accent3">
                <a:lumMod val="50000"/>
              </a:schemeClr>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a:stCxn id="11" idx="2"/>
            <a:endCxn id="12" idx="0"/>
          </p:cNvCxnSpPr>
          <p:nvPr/>
        </p:nvCxnSpPr>
        <p:spPr>
          <a:xfrm>
            <a:off x="4866837" y="5083124"/>
            <a:ext cx="0" cy="228600"/>
          </a:xfrm>
          <a:prstGeom prst="straightConnector1">
            <a:avLst/>
          </a:prstGeom>
          <a:ln>
            <a:solidFill>
              <a:schemeClr val="accent5">
                <a:lumMod val="75000"/>
              </a:schemeClr>
            </a:solidFill>
            <a:tailEnd type="arrow"/>
          </a:ln>
        </p:spPr>
        <p:style>
          <a:lnRef idx="2">
            <a:schemeClr val="accent6"/>
          </a:lnRef>
          <a:fillRef idx="0">
            <a:schemeClr val="accent6"/>
          </a:fillRef>
          <a:effectRef idx="1">
            <a:schemeClr val="accent6"/>
          </a:effectRef>
          <a:fontRef idx="minor">
            <a:schemeClr val="tx1"/>
          </a:fontRef>
        </p:style>
      </p:cxnSp>
      <p:cxnSp>
        <p:nvCxnSpPr>
          <p:cNvPr id="43" name="Straight Arrow Connector 42"/>
          <p:cNvCxnSpPr/>
          <p:nvPr/>
        </p:nvCxnSpPr>
        <p:spPr>
          <a:xfrm>
            <a:off x="10886637" y="5464124"/>
            <a:ext cx="0" cy="381000"/>
          </a:xfrm>
          <a:prstGeom prst="straightConnector1">
            <a:avLst/>
          </a:prstGeom>
          <a:ln>
            <a:solidFill>
              <a:schemeClr val="accent6">
                <a:lumMod val="50000"/>
              </a:schemeClr>
            </a:solidFill>
            <a:tailEnd type="arrow"/>
          </a:ln>
        </p:spPr>
        <p:style>
          <a:lnRef idx="2">
            <a:schemeClr val="accent2"/>
          </a:lnRef>
          <a:fillRef idx="0">
            <a:schemeClr val="accent2"/>
          </a:fillRef>
          <a:effectRef idx="1">
            <a:schemeClr val="accent2"/>
          </a:effectRef>
          <a:fontRef idx="minor">
            <a:schemeClr val="tx1"/>
          </a:fontRef>
        </p:style>
      </p:cxnSp>
      <p:cxnSp>
        <p:nvCxnSpPr>
          <p:cNvPr id="46" name="Straight Arrow Connector 45"/>
          <p:cNvCxnSpPr>
            <a:stCxn id="4" idx="2"/>
            <a:endCxn id="20" idx="0"/>
          </p:cNvCxnSpPr>
          <p:nvPr/>
        </p:nvCxnSpPr>
        <p:spPr>
          <a:xfrm>
            <a:off x="7952937" y="1806524"/>
            <a:ext cx="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 idx="2"/>
            <a:endCxn id="4" idx="0"/>
          </p:cNvCxnSpPr>
          <p:nvPr/>
        </p:nvCxnSpPr>
        <p:spPr>
          <a:xfrm>
            <a:off x="7952937" y="968324"/>
            <a:ext cx="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609537" y="2035124"/>
            <a:ext cx="4343400" cy="0"/>
          </a:xfrm>
          <a:prstGeom prst="straightConnector1">
            <a:avLst/>
          </a:prstGeom>
          <a:ln>
            <a:solidFill>
              <a:schemeClr val="accent5">
                <a:lumMod val="75000"/>
              </a:schemeClr>
            </a:solidFill>
            <a:tailEnd type="arrow"/>
          </a:ln>
        </p:spPr>
        <p:style>
          <a:lnRef idx="2">
            <a:schemeClr val="accent6"/>
          </a:lnRef>
          <a:fillRef idx="0">
            <a:schemeClr val="accent6"/>
          </a:fillRef>
          <a:effectRef idx="1">
            <a:schemeClr val="accent6"/>
          </a:effectRef>
          <a:fontRef idx="minor">
            <a:schemeClr val="tx1"/>
          </a:fontRef>
        </p:style>
      </p:cxnSp>
      <p:cxnSp>
        <p:nvCxnSpPr>
          <p:cNvPr id="57" name="Elbow Connector 56"/>
          <p:cNvCxnSpPr>
            <a:stCxn id="12" idx="2"/>
          </p:cNvCxnSpPr>
          <p:nvPr/>
        </p:nvCxnSpPr>
        <p:spPr>
          <a:xfrm rot="5400000" flipH="1">
            <a:off x="2256987" y="3387674"/>
            <a:ext cx="3962400" cy="1257300"/>
          </a:xfrm>
          <a:prstGeom prst="bentConnector3">
            <a:avLst>
              <a:gd name="adj1" fmla="val -5769"/>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7" name="Title 1">
            <a:extLst>
              <a:ext uri="{FF2B5EF4-FFF2-40B4-BE49-F238E27FC236}">
                <a16:creationId xmlns:a16="http://schemas.microsoft.com/office/drawing/2014/main" id="{8D64D36B-C056-46C2-A087-13FC1F85640D}"/>
              </a:ext>
            </a:extLst>
          </p:cNvPr>
          <p:cNvSpPr txBox="1">
            <a:spLocks/>
          </p:cNvSpPr>
          <p:nvPr/>
        </p:nvSpPr>
        <p:spPr>
          <a:xfrm>
            <a:off x="0" y="1"/>
            <a:ext cx="3296527" cy="6857996"/>
          </a:xfrm>
          <a:prstGeom prst="rect">
            <a:avLst/>
          </a:prstGeom>
          <a:solidFill>
            <a:schemeClr val="tx2">
              <a:lumMod val="5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dirty="0">
                <a:solidFill>
                  <a:schemeClr val="bg1">
                    <a:lumMod val="95000"/>
                  </a:schemeClr>
                </a:solidFill>
              </a:rPr>
              <a:t>Publication Process</a:t>
            </a:r>
          </a:p>
        </p:txBody>
      </p:sp>
      <p:sp>
        <p:nvSpPr>
          <p:cNvPr id="2" name="Slide Number Placeholder 1">
            <a:extLst>
              <a:ext uri="{FF2B5EF4-FFF2-40B4-BE49-F238E27FC236}">
                <a16:creationId xmlns:a16="http://schemas.microsoft.com/office/drawing/2014/main" id="{62038ABC-481D-4A98-B50E-8752BA696341}"/>
              </a:ext>
            </a:extLst>
          </p:cNvPr>
          <p:cNvSpPr>
            <a:spLocks noGrp="1"/>
          </p:cNvSpPr>
          <p:nvPr>
            <p:ph type="sldNum" sz="quarter" idx="12"/>
          </p:nvPr>
        </p:nvSpPr>
        <p:spPr/>
        <p:txBody>
          <a:bodyPr/>
          <a:lstStyle/>
          <a:p>
            <a:fld id="{ED30389B-6B14-4EC1-9405-ECC0B3C6EAD4}" type="slidenum">
              <a:rPr lang="en-US" smtClean="0"/>
              <a:t>46</a:t>
            </a:fld>
            <a:endParaRPr lang="en-US" dirty="0"/>
          </a:p>
        </p:txBody>
      </p:sp>
    </p:spTree>
    <p:extLst>
      <p:ext uri="{BB962C8B-B14F-4D97-AF65-F5344CB8AC3E}">
        <p14:creationId xmlns:p14="http://schemas.microsoft.com/office/powerpoint/2010/main" val="15142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1" grpId="0" animBg="1"/>
      <p:bldP spid="12" grpId="0" animBg="1"/>
      <p:bldP spid="19" grpId="0"/>
      <p:bldP spid="22" grpId="0" animBg="1"/>
      <p:bldP spid="23" grpId="0"/>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Peer-Review Process</a:t>
            </a:r>
          </a:p>
        </p:txBody>
      </p:sp>
      <p:sp>
        <p:nvSpPr>
          <p:cNvPr id="4" name="Rectangle 3"/>
          <p:cNvSpPr/>
          <p:nvPr/>
        </p:nvSpPr>
        <p:spPr>
          <a:xfrm>
            <a:off x="0" y="6581001"/>
            <a:ext cx="9144000" cy="276999"/>
          </a:xfrm>
          <a:prstGeom prst="rect">
            <a:avLst/>
          </a:prstGeom>
        </p:spPr>
        <p:txBody>
          <a:bodyPr wrap="square">
            <a:spAutoFit/>
          </a:bodyPr>
          <a:lstStyle/>
          <a:p>
            <a:r>
              <a:rPr lang="en-US" sz="1200" dirty="0">
                <a:solidFill>
                  <a:schemeClr val="bg1">
                    <a:lumMod val="65000"/>
                  </a:schemeClr>
                </a:solidFill>
              </a:rPr>
              <a:t>http://www.justinholman.com/2012/03/24/academic-peer-review/</a:t>
            </a:r>
          </a:p>
        </p:txBody>
      </p:sp>
      <p:pic>
        <p:nvPicPr>
          <p:cNvPr id="5" name="Picture 4" descr="peerreview.jpg"/>
          <p:cNvPicPr>
            <a:picLocks noChangeAspect="1"/>
          </p:cNvPicPr>
          <p:nvPr/>
        </p:nvPicPr>
        <p:blipFill>
          <a:blip r:embed="rId2" cstate="print"/>
          <a:stretch>
            <a:fillRect/>
          </a:stretch>
        </p:blipFill>
        <p:spPr>
          <a:xfrm>
            <a:off x="3102864" y="1828800"/>
            <a:ext cx="5562600" cy="4494580"/>
          </a:xfrm>
          <a:prstGeom prst="rect">
            <a:avLst/>
          </a:prstGeom>
        </p:spPr>
      </p:pic>
      <p:sp>
        <p:nvSpPr>
          <p:cNvPr id="3" name="Slide Number Placeholder 2">
            <a:extLst>
              <a:ext uri="{FF2B5EF4-FFF2-40B4-BE49-F238E27FC236}">
                <a16:creationId xmlns:a16="http://schemas.microsoft.com/office/drawing/2014/main" id="{8DB5B17C-4C99-4B30-9370-2E8A8F7A1D4F}"/>
              </a:ext>
            </a:extLst>
          </p:cNvPr>
          <p:cNvSpPr>
            <a:spLocks noGrp="1"/>
          </p:cNvSpPr>
          <p:nvPr>
            <p:ph type="sldNum" sz="quarter" idx="12"/>
          </p:nvPr>
        </p:nvSpPr>
        <p:spPr/>
        <p:txBody>
          <a:bodyPr/>
          <a:lstStyle/>
          <a:p>
            <a:fld id="{ED30389B-6B14-4EC1-9405-ECC0B3C6EAD4}" type="slidenum">
              <a:rPr lang="en-US" smtClean="0"/>
              <a:t>47</a:t>
            </a:fld>
            <a:endParaRPr lang="en-US" dirty="0"/>
          </a:p>
        </p:txBody>
      </p:sp>
    </p:spTree>
    <p:extLst>
      <p:ext uri="{BB962C8B-B14F-4D97-AF65-F5344CB8AC3E}">
        <p14:creationId xmlns:p14="http://schemas.microsoft.com/office/powerpoint/2010/main" val="459060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53219" y="900332"/>
          <a:ext cx="11662116" cy="5331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A0EDEA7C-15AD-4451-9803-B34A001E3F83}"/>
              </a:ext>
            </a:extLst>
          </p:cNvPr>
          <p:cNvSpPr txBox="1">
            <a:spLocks/>
          </p:cNvSpPr>
          <p:nvPr/>
        </p:nvSpPr>
        <p:spPr>
          <a:xfrm>
            <a:off x="132805" y="109764"/>
            <a:ext cx="11924211" cy="674007"/>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Typical Peer-Review Process in a Journal</a:t>
            </a:r>
          </a:p>
        </p:txBody>
      </p:sp>
      <p:sp>
        <p:nvSpPr>
          <p:cNvPr id="4" name="Slide Number Placeholder 3">
            <a:extLst>
              <a:ext uri="{FF2B5EF4-FFF2-40B4-BE49-F238E27FC236}">
                <a16:creationId xmlns:a16="http://schemas.microsoft.com/office/drawing/2014/main" id="{EA75D8B6-873D-4D7A-A8C7-AB37BA848CF4}"/>
              </a:ext>
            </a:extLst>
          </p:cNvPr>
          <p:cNvSpPr>
            <a:spLocks noGrp="1"/>
          </p:cNvSpPr>
          <p:nvPr>
            <p:ph type="sldNum" sz="quarter" idx="12"/>
          </p:nvPr>
        </p:nvSpPr>
        <p:spPr/>
        <p:txBody>
          <a:bodyPr/>
          <a:lstStyle/>
          <a:p>
            <a:fld id="{ED30389B-6B14-4EC1-9405-ECC0B3C6EAD4}" type="slidenum">
              <a:rPr lang="en-US" smtClean="0"/>
              <a:t>48</a:t>
            </a:fld>
            <a:endParaRPr lang="en-US" dirty="0"/>
          </a:p>
        </p:txBody>
      </p:sp>
    </p:spTree>
    <p:extLst>
      <p:ext uri="{BB962C8B-B14F-4D97-AF65-F5344CB8AC3E}">
        <p14:creationId xmlns:p14="http://schemas.microsoft.com/office/powerpoint/2010/main" val="37983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6518A81E-C266-4A39-8833-927886E7DCCD}"/>
                                            </p:graphicEl>
                                          </p:spTgt>
                                        </p:tgtEl>
                                        <p:attrNameLst>
                                          <p:attrName>style.visibility</p:attrName>
                                        </p:attrNameLst>
                                      </p:cBhvr>
                                      <p:to>
                                        <p:strVal val="visible"/>
                                      </p:to>
                                    </p:set>
                                    <p:animEffect transition="in" filter="fade">
                                      <p:cBhvr>
                                        <p:cTn id="7" dur="2000"/>
                                        <p:tgtEl>
                                          <p:spTgt spid="2">
                                            <p:graphicEl>
                                              <a:dgm id="{6518A81E-C266-4A39-8833-927886E7DCC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0B0496AD-4DFB-41EB-A5BA-75BD98F49418}"/>
                                            </p:graphicEl>
                                          </p:spTgt>
                                        </p:tgtEl>
                                        <p:attrNameLst>
                                          <p:attrName>style.visibility</p:attrName>
                                        </p:attrNameLst>
                                      </p:cBhvr>
                                      <p:to>
                                        <p:strVal val="visible"/>
                                      </p:to>
                                    </p:set>
                                    <p:animEffect transition="in" filter="fade">
                                      <p:cBhvr>
                                        <p:cTn id="12" dur="2000"/>
                                        <p:tgtEl>
                                          <p:spTgt spid="2">
                                            <p:graphicEl>
                                              <a:dgm id="{0B0496AD-4DFB-41EB-A5BA-75BD98F4941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91B5406A-EAC5-4E36-B436-A601570DD158}"/>
                                            </p:graphicEl>
                                          </p:spTgt>
                                        </p:tgtEl>
                                        <p:attrNameLst>
                                          <p:attrName>style.visibility</p:attrName>
                                        </p:attrNameLst>
                                      </p:cBhvr>
                                      <p:to>
                                        <p:strVal val="visible"/>
                                      </p:to>
                                    </p:set>
                                    <p:animEffect transition="in" filter="fade">
                                      <p:cBhvr>
                                        <p:cTn id="17" dur="2000"/>
                                        <p:tgtEl>
                                          <p:spTgt spid="2">
                                            <p:graphicEl>
                                              <a:dgm id="{91B5406A-EAC5-4E36-B436-A601570DD15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3C5F743C-0CAF-4B32-8C11-B818FD530CA9}"/>
                                            </p:graphicEl>
                                          </p:spTgt>
                                        </p:tgtEl>
                                        <p:attrNameLst>
                                          <p:attrName>style.visibility</p:attrName>
                                        </p:attrNameLst>
                                      </p:cBhvr>
                                      <p:to>
                                        <p:strVal val="visible"/>
                                      </p:to>
                                    </p:set>
                                    <p:animEffect transition="in" filter="fade">
                                      <p:cBhvr>
                                        <p:cTn id="22" dur="2000"/>
                                        <p:tgtEl>
                                          <p:spTgt spid="2">
                                            <p:graphicEl>
                                              <a:dgm id="{3C5F743C-0CAF-4B32-8C11-B818FD530CA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48BA01EA-D4E3-4C67-A158-543E7CC444BB}"/>
                                            </p:graphicEl>
                                          </p:spTgt>
                                        </p:tgtEl>
                                        <p:attrNameLst>
                                          <p:attrName>style.visibility</p:attrName>
                                        </p:attrNameLst>
                                      </p:cBhvr>
                                      <p:to>
                                        <p:strVal val="visible"/>
                                      </p:to>
                                    </p:set>
                                    <p:animEffect transition="in" filter="fade">
                                      <p:cBhvr>
                                        <p:cTn id="27" dur="2000"/>
                                        <p:tgtEl>
                                          <p:spTgt spid="2">
                                            <p:graphicEl>
                                              <a:dgm id="{48BA01EA-D4E3-4C67-A158-543E7CC444B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dgm id="{6B3FA433-A284-48C8-BFA0-2CE2541C91E3}"/>
                                            </p:graphicEl>
                                          </p:spTgt>
                                        </p:tgtEl>
                                        <p:attrNameLst>
                                          <p:attrName>style.visibility</p:attrName>
                                        </p:attrNameLst>
                                      </p:cBhvr>
                                      <p:to>
                                        <p:strVal val="visible"/>
                                      </p:to>
                                    </p:set>
                                    <p:animEffect transition="in" filter="fade">
                                      <p:cBhvr>
                                        <p:cTn id="32" dur="2000"/>
                                        <p:tgtEl>
                                          <p:spTgt spid="2">
                                            <p:graphicEl>
                                              <a:dgm id="{6B3FA433-A284-48C8-BFA0-2CE2541C91E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8766E8DC-4EFC-4C6E-A4DE-281D2B8C0894}"/>
                                            </p:graphicEl>
                                          </p:spTgt>
                                        </p:tgtEl>
                                        <p:attrNameLst>
                                          <p:attrName>style.visibility</p:attrName>
                                        </p:attrNameLst>
                                      </p:cBhvr>
                                      <p:to>
                                        <p:strVal val="visible"/>
                                      </p:to>
                                    </p:set>
                                    <p:animEffect transition="in" filter="fade">
                                      <p:cBhvr>
                                        <p:cTn id="37" dur="2000"/>
                                        <p:tgtEl>
                                          <p:spTgt spid="2">
                                            <p:graphicEl>
                                              <a:dgm id="{8766E8DC-4EFC-4C6E-A4DE-281D2B8C08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Peer-Review Types</a:t>
            </a:r>
          </a:p>
        </p:txBody>
      </p:sp>
      <p:graphicFrame>
        <p:nvGraphicFramePr>
          <p:cNvPr id="6" name="Content Placeholder 5"/>
          <p:cNvGraphicFramePr>
            <a:graphicFrameLocks noGrp="1"/>
          </p:cNvGraphicFramePr>
          <p:nvPr>
            <p:ph idx="1"/>
          </p:nvPr>
        </p:nvGraphicFramePr>
        <p:xfrm>
          <a:off x="2057400" y="1117680"/>
          <a:ext cx="7772400" cy="3584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524000" y="6550224"/>
            <a:ext cx="9144000" cy="307777"/>
          </a:xfrm>
          <a:prstGeom prst="rect">
            <a:avLst/>
          </a:prstGeom>
        </p:spPr>
        <p:txBody>
          <a:bodyPr wrap="square">
            <a:spAutoFit/>
          </a:bodyPr>
          <a:lstStyle/>
          <a:p>
            <a:r>
              <a:rPr lang="en-US" sz="1400" dirty="0">
                <a:solidFill>
                  <a:schemeClr val="bg1">
                    <a:lumMod val="75000"/>
                  </a:schemeClr>
                </a:solidFill>
              </a:rPr>
              <a:t>http://www.elsevier.com/reviewers/peer-review, http://en.wikipedia.org/wiki/Peer_review</a:t>
            </a:r>
          </a:p>
        </p:txBody>
      </p:sp>
      <p:sp>
        <p:nvSpPr>
          <p:cNvPr id="5" name="Rectangle 4"/>
          <p:cNvSpPr/>
          <p:nvPr/>
        </p:nvSpPr>
        <p:spPr>
          <a:xfrm>
            <a:off x="1524000" y="5791201"/>
            <a:ext cx="9144000" cy="646331"/>
          </a:xfrm>
          <a:prstGeom prst="rect">
            <a:avLst/>
          </a:prstGeom>
        </p:spPr>
        <p:txBody>
          <a:bodyPr wrap="square">
            <a:spAutoFit/>
          </a:bodyPr>
          <a:lstStyle/>
          <a:p>
            <a:r>
              <a:rPr lang="en-US" dirty="0"/>
              <a:t>Note: A </a:t>
            </a:r>
            <a:r>
              <a:rPr lang="en-US" dirty="0">
                <a:solidFill>
                  <a:srgbClr val="C00000"/>
                </a:solidFill>
              </a:rPr>
              <a:t>conflict of interest </a:t>
            </a:r>
            <a:r>
              <a:rPr lang="en-US" dirty="0"/>
              <a:t>arises when a reviewer and author have a disproportionate amount of respect or disrespect for each other. </a:t>
            </a:r>
          </a:p>
        </p:txBody>
      </p:sp>
      <p:sp>
        <p:nvSpPr>
          <p:cNvPr id="3" name="Slide Number Placeholder 2">
            <a:extLst>
              <a:ext uri="{FF2B5EF4-FFF2-40B4-BE49-F238E27FC236}">
                <a16:creationId xmlns:a16="http://schemas.microsoft.com/office/drawing/2014/main" id="{A5889C6A-B4A6-4BE9-A9CE-00DE4683D087}"/>
              </a:ext>
            </a:extLst>
          </p:cNvPr>
          <p:cNvSpPr>
            <a:spLocks noGrp="1"/>
          </p:cNvSpPr>
          <p:nvPr>
            <p:ph type="sldNum" sz="quarter" idx="12"/>
          </p:nvPr>
        </p:nvSpPr>
        <p:spPr/>
        <p:txBody>
          <a:bodyPr/>
          <a:lstStyle/>
          <a:p>
            <a:fld id="{ED30389B-6B14-4EC1-9405-ECC0B3C6EAD4}" type="slidenum">
              <a:rPr lang="en-US" smtClean="0"/>
              <a:t>49</a:t>
            </a:fld>
            <a:endParaRPr lang="en-US" dirty="0"/>
          </a:p>
        </p:txBody>
      </p:sp>
    </p:spTree>
    <p:extLst>
      <p:ext uri="{BB962C8B-B14F-4D97-AF65-F5344CB8AC3E}">
        <p14:creationId xmlns:p14="http://schemas.microsoft.com/office/powerpoint/2010/main" val="231858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23">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A2F327-90BE-4F3E-A7F4-4659253CE55C}"/>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kern="1200">
                <a:solidFill>
                  <a:schemeClr val="tx1"/>
                </a:solidFill>
                <a:latin typeface="+mj-lt"/>
                <a:ea typeface="+mj-ea"/>
                <a:cs typeface="+mj-cs"/>
              </a:rPr>
              <a:t>Why Write?</a:t>
            </a:r>
          </a:p>
        </p:txBody>
      </p:sp>
      <p:sp>
        <p:nvSpPr>
          <p:cNvPr id="3" name="Text Placeholder 2">
            <a:extLst>
              <a:ext uri="{FF2B5EF4-FFF2-40B4-BE49-F238E27FC236}">
                <a16:creationId xmlns:a16="http://schemas.microsoft.com/office/drawing/2014/main" id="{0BE90442-19D3-4242-9EB6-D9CED29BDCDA}"/>
              </a:ext>
            </a:extLst>
          </p:cNvPr>
          <p:cNvSpPr>
            <a:spLocks noGrp="1"/>
          </p:cNvSpPr>
          <p:nvPr>
            <p:ph type="body" idx="1"/>
          </p:nvPr>
        </p:nvSpPr>
        <p:spPr>
          <a:xfrm>
            <a:off x="1094096" y="3842932"/>
            <a:ext cx="4167115" cy="2163551"/>
          </a:xfrm>
        </p:spPr>
        <p:txBody>
          <a:bodyPr vert="horz" lIns="91440" tIns="45720" rIns="91440" bIns="45720" rtlCol="0" anchor="t">
            <a:normAutofit/>
          </a:bodyPr>
          <a:lstStyle/>
          <a:p>
            <a:r>
              <a:rPr lang="en-US" kern="1200" dirty="0">
                <a:solidFill>
                  <a:schemeClr val="tx1"/>
                </a:solidFill>
                <a:latin typeface="+mn-lt"/>
                <a:ea typeface="+mn-ea"/>
                <a:cs typeface="+mn-cs"/>
              </a:rPr>
              <a:t>To preserve knowledge.</a:t>
            </a:r>
          </a:p>
          <a:p>
            <a:r>
              <a:rPr lang="en-US" kern="1200" dirty="0">
                <a:solidFill>
                  <a:schemeClr val="tx1"/>
                </a:solidFill>
                <a:latin typeface="+mn-lt"/>
                <a:ea typeface="+mn-ea"/>
                <a:cs typeface="+mn-cs"/>
              </a:rPr>
              <a:t>For reproducibility.</a:t>
            </a:r>
          </a:p>
        </p:txBody>
      </p:sp>
      <p:sp>
        <p:nvSpPr>
          <p:cNvPr id="52" name="Freeform: Shape 25">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Quill">
            <a:extLst>
              <a:ext uri="{FF2B5EF4-FFF2-40B4-BE49-F238E27FC236}">
                <a16:creationId xmlns:a16="http://schemas.microsoft.com/office/drawing/2014/main" id="{7CCB837F-7E33-4325-B6EB-6EDF5CBFA3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1503" y="2129307"/>
            <a:ext cx="3217333" cy="3217333"/>
          </a:xfrm>
          <a:prstGeom prst="rect">
            <a:avLst/>
          </a:prstGeom>
        </p:spPr>
      </p:pic>
      <p:sp>
        <p:nvSpPr>
          <p:cNvPr id="4" name="Slide Number Placeholder 3">
            <a:extLst>
              <a:ext uri="{FF2B5EF4-FFF2-40B4-BE49-F238E27FC236}">
                <a16:creationId xmlns:a16="http://schemas.microsoft.com/office/drawing/2014/main" id="{B0F9DBA6-8CB5-4432-9A6D-2765D0B4717E}"/>
              </a:ext>
            </a:extLst>
          </p:cNvPr>
          <p:cNvSpPr>
            <a:spLocks noGrp="1"/>
          </p:cNvSpPr>
          <p:nvPr>
            <p:ph type="sldNum" sz="quarter" idx="12"/>
          </p:nvPr>
        </p:nvSpPr>
        <p:spPr/>
        <p:txBody>
          <a:bodyPr/>
          <a:lstStyle/>
          <a:p>
            <a:fld id="{ED30389B-6B14-4EC1-9405-ECC0B3C6EAD4}" type="slidenum">
              <a:rPr lang="en-US" smtClean="0"/>
              <a:t>5</a:t>
            </a:fld>
            <a:endParaRPr lang="en-US" dirty="0"/>
          </a:p>
        </p:txBody>
      </p:sp>
    </p:spTree>
    <p:extLst>
      <p:ext uri="{BB962C8B-B14F-4D97-AF65-F5344CB8AC3E}">
        <p14:creationId xmlns:p14="http://schemas.microsoft.com/office/powerpoint/2010/main" val="4142009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Typical Review Criteria</a:t>
            </a:r>
          </a:p>
        </p:txBody>
      </p:sp>
      <p:sp>
        <p:nvSpPr>
          <p:cNvPr id="3" name="Content Placeholder 2"/>
          <p:cNvSpPr>
            <a:spLocks noGrp="1"/>
          </p:cNvSpPr>
          <p:nvPr>
            <p:ph idx="1"/>
          </p:nvPr>
        </p:nvSpPr>
        <p:spPr/>
        <p:txBody>
          <a:bodyPr>
            <a:normAutofit/>
          </a:bodyPr>
          <a:lstStyle/>
          <a:p>
            <a:r>
              <a:rPr lang="en-US" dirty="0"/>
              <a:t>Category (application, research, survey)</a:t>
            </a:r>
          </a:p>
          <a:p>
            <a:r>
              <a:rPr lang="en-US" dirty="0"/>
              <a:t>Correctness</a:t>
            </a:r>
          </a:p>
          <a:p>
            <a:r>
              <a:rPr lang="en-US" dirty="0"/>
              <a:t>Relevance (to the readers of the journal)</a:t>
            </a:r>
          </a:p>
          <a:p>
            <a:r>
              <a:rPr lang="en-US" dirty="0"/>
              <a:t>Readability</a:t>
            </a:r>
          </a:p>
          <a:p>
            <a:r>
              <a:rPr lang="en-US" dirty="0"/>
              <a:t>Originality</a:t>
            </a:r>
          </a:p>
          <a:p>
            <a:r>
              <a:rPr lang="en-US" dirty="0"/>
              <a:t>Contribution</a:t>
            </a:r>
          </a:p>
          <a:p>
            <a:r>
              <a:rPr lang="en-US" dirty="0"/>
              <a:t>Utility</a:t>
            </a:r>
          </a:p>
          <a:p>
            <a:r>
              <a:rPr lang="en-US" dirty="0"/>
              <a:t>Results and comparison</a:t>
            </a:r>
          </a:p>
          <a:p>
            <a:r>
              <a:rPr lang="en-US" dirty="0"/>
              <a:t>References</a:t>
            </a:r>
          </a:p>
        </p:txBody>
      </p:sp>
      <p:sp>
        <p:nvSpPr>
          <p:cNvPr id="4" name="Slide Number Placeholder 3">
            <a:extLst>
              <a:ext uri="{FF2B5EF4-FFF2-40B4-BE49-F238E27FC236}">
                <a16:creationId xmlns:a16="http://schemas.microsoft.com/office/drawing/2014/main" id="{635A6895-F026-4602-A6D4-AEBFC015CFC2}"/>
              </a:ext>
            </a:extLst>
          </p:cNvPr>
          <p:cNvSpPr>
            <a:spLocks noGrp="1"/>
          </p:cNvSpPr>
          <p:nvPr>
            <p:ph type="sldNum" sz="quarter" idx="12"/>
          </p:nvPr>
        </p:nvSpPr>
        <p:spPr/>
        <p:txBody>
          <a:bodyPr/>
          <a:lstStyle/>
          <a:p>
            <a:fld id="{ED30389B-6B14-4EC1-9405-ECC0B3C6EAD4}" type="slidenum">
              <a:rPr lang="en-US" smtClean="0"/>
              <a:t>50</a:t>
            </a:fld>
            <a:endParaRPr lang="en-US" dirty="0"/>
          </a:p>
        </p:txBody>
      </p:sp>
    </p:spTree>
    <p:extLst>
      <p:ext uri="{BB962C8B-B14F-4D97-AF65-F5344CB8AC3E}">
        <p14:creationId xmlns:p14="http://schemas.microsoft.com/office/powerpoint/2010/main" val="390578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E1E3-CE96-4A65-9A08-C945DAB2964B}"/>
              </a:ext>
            </a:extLst>
          </p:cNvPr>
          <p:cNvSpPr>
            <a:spLocks noGrp="1"/>
          </p:cNvSpPr>
          <p:nvPr>
            <p:ph type="title"/>
          </p:nvPr>
        </p:nvSpPr>
        <p:spPr/>
        <p:txBody>
          <a:bodyPr>
            <a:normAutofit fontScale="90000"/>
          </a:bodyPr>
          <a:lstStyle/>
          <a:p>
            <a:r>
              <a:rPr lang="en-US" dirty="0"/>
              <a:t>Discussion on CVPR Reviewer Instructions</a:t>
            </a:r>
          </a:p>
        </p:txBody>
      </p:sp>
      <p:sp>
        <p:nvSpPr>
          <p:cNvPr id="3" name="Slide Number Placeholder 2">
            <a:extLst>
              <a:ext uri="{FF2B5EF4-FFF2-40B4-BE49-F238E27FC236}">
                <a16:creationId xmlns:a16="http://schemas.microsoft.com/office/drawing/2014/main" id="{6E8346AE-8218-44F9-B057-A120EE6C0C2A}"/>
              </a:ext>
            </a:extLst>
          </p:cNvPr>
          <p:cNvSpPr>
            <a:spLocks noGrp="1"/>
          </p:cNvSpPr>
          <p:nvPr>
            <p:ph type="sldNum" sz="quarter" idx="12"/>
          </p:nvPr>
        </p:nvSpPr>
        <p:spPr/>
        <p:txBody>
          <a:bodyPr/>
          <a:lstStyle/>
          <a:p>
            <a:fld id="{ED30389B-6B14-4EC1-9405-ECC0B3C6EAD4}" type="slidenum">
              <a:rPr lang="en-US" smtClean="0"/>
              <a:t>51</a:t>
            </a:fld>
            <a:endParaRPr lang="en-US" dirty="0"/>
          </a:p>
        </p:txBody>
      </p:sp>
      <p:sp>
        <p:nvSpPr>
          <p:cNvPr id="5" name="TextBox 4">
            <a:extLst>
              <a:ext uri="{FF2B5EF4-FFF2-40B4-BE49-F238E27FC236}">
                <a16:creationId xmlns:a16="http://schemas.microsoft.com/office/drawing/2014/main" id="{57EDE707-322F-429B-8948-582ACEC2B8A9}"/>
              </a:ext>
            </a:extLst>
          </p:cNvPr>
          <p:cNvSpPr txBox="1"/>
          <p:nvPr/>
        </p:nvSpPr>
        <p:spPr>
          <a:xfrm>
            <a:off x="6096000" y="1359472"/>
            <a:ext cx="5961016" cy="369332"/>
          </a:xfrm>
          <a:prstGeom prst="rect">
            <a:avLst/>
          </a:prstGeom>
          <a:noFill/>
        </p:spPr>
        <p:txBody>
          <a:bodyPr wrap="square">
            <a:spAutoFit/>
          </a:bodyPr>
          <a:lstStyle/>
          <a:p>
            <a:r>
              <a:rPr lang="en-US" dirty="0"/>
              <a:t>https://sites.google.com/view/making-reviews-great-again/</a:t>
            </a:r>
          </a:p>
        </p:txBody>
      </p:sp>
      <p:sp>
        <p:nvSpPr>
          <p:cNvPr id="7" name="TextBox 6">
            <a:extLst>
              <a:ext uri="{FF2B5EF4-FFF2-40B4-BE49-F238E27FC236}">
                <a16:creationId xmlns:a16="http://schemas.microsoft.com/office/drawing/2014/main" id="{F2081E8B-E6BC-4856-9DD6-ADE5F68CA07A}"/>
              </a:ext>
            </a:extLst>
          </p:cNvPr>
          <p:cNvSpPr txBox="1"/>
          <p:nvPr/>
        </p:nvSpPr>
        <p:spPr>
          <a:xfrm>
            <a:off x="167326" y="2245592"/>
            <a:ext cx="5632515" cy="646331"/>
          </a:xfrm>
          <a:prstGeom prst="rect">
            <a:avLst/>
          </a:prstGeom>
          <a:noFill/>
        </p:spPr>
        <p:txBody>
          <a:bodyPr wrap="square">
            <a:spAutoFit/>
          </a:bodyPr>
          <a:lstStyle/>
          <a:p>
            <a:r>
              <a:rPr lang="en-US" dirty="0"/>
              <a:t>http://cvpr2020.thecvf.com/sites/default/files/2019-09/CVPRReviewerTutorial.pptx</a:t>
            </a:r>
          </a:p>
        </p:txBody>
      </p:sp>
      <p:pic>
        <p:nvPicPr>
          <p:cNvPr id="9" name="Picture 8">
            <a:extLst>
              <a:ext uri="{FF2B5EF4-FFF2-40B4-BE49-F238E27FC236}">
                <a16:creationId xmlns:a16="http://schemas.microsoft.com/office/drawing/2014/main" id="{7D4D3786-7BD1-405D-AE75-2BBECB633E0B}"/>
              </a:ext>
            </a:extLst>
          </p:cNvPr>
          <p:cNvPicPr>
            <a:picLocks noChangeAspect="1"/>
          </p:cNvPicPr>
          <p:nvPr/>
        </p:nvPicPr>
        <p:blipFill rotWithShape="1">
          <a:blip r:embed="rId2"/>
          <a:srcRect l="50000" t="3883" b="4845"/>
          <a:stretch/>
        </p:blipFill>
        <p:spPr>
          <a:xfrm>
            <a:off x="6095998" y="1728804"/>
            <a:ext cx="5961017" cy="3129699"/>
          </a:xfrm>
          <a:prstGeom prst="rect">
            <a:avLst/>
          </a:prstGeom>
        </p:spPr>
      </p:pic>
      <p:pic>
        <p:nvPicPr>
          <p:cNvPr id="11" name="Picture 10">
            <a:extLst>
              <a:ext uri="{FF2B5EF4-FFF2-40B4-BE49-F238E27FC236}">
                <a16:creationId xmlns:a16="http://schemas.microsoft.com/office/drawing/2014/main" id="{BB9A55C4-0AB0-4148-9426-20A484E707D3}"/>
              </a:ext>
            </a:extLst>
          </p:cNvPr>
          <p:cNvPicPr>
            <a:picLocks noChangeAspect="1"/>
          </p:cNvPicPr>
          <p:nvPr/>
        </p:nvPicPr>
        <p:blipFill rotWithShape="1">
          <a:blip r:embed="rId3"/>
          <a:srcRect l="50000" t="4434" b="12818"/>
          <a:stretch/>
        </p:blipFill>
        <p:spPr>
          <a:xfrm>
            <a:off x="47001" y="3089338"/>
            <a:ext cx="5961017" cy="2774637"/>
          </a:xfrm>
          <a:prstGeom prst="rect">
            <a:avLst/>
          </a:prstGeom>
        </p:spPr>
      </p:pic>
      <p:sp>
        <p:nvSpPr>
          <p:cNvPr id="13" name="TextBox 12">
            <a:extLst>
              <a:ext uri="{FF2B5EF4-FFF2-40B4-BE49-F238E27FC236}">
                <a16:creationId xmlns:a16="http://schemas.microsoft.com/office/drawing/2014/main" id="{839BD9B9-8CED-465C-9FE6-A723C8A50E4B}"/>
              </a:ext>
            </a:extLst>
          </p:cNvPr>
          <p:cNvSpPr txBox="1"/>
          <p:nvPr/>
        </p:nvSpPr>
        <p:spPr>
          <a:xfrm>
            <a:off x="167326" y="1485336"/>
            <a:ext cx="6136848" cy="646331"/>
          </a:xfrm>
          <a:prstGeom prst="rect">
            <a:avLst/>
          </a:prstGeom>
          <a:noFill/>
        </p:spPr>
        <p:txBody>
          <a:bodyPr wrap="square">
            <a:spAutoFit/>
          </a:bodyPr>
          <a:lstStyle/>
          <a:p>
            <a:r>
              <a:rPr lang="en-US" dirty="0"/>
              <a:t>http://cvpr2020.thecvf.com/submission/main-conference/reviewer-guidelines#reviewer-guidelines</a:t>
            </a:r>
          </a:p>
        </p:txBody>
      </p:sp>
    </p:spTree>
    <p:extLst>
      <p:ext uri="{BB962C8B-B14F-4D97-AF65-F5344CB8AC3E}">
        <p14:creationId xmlns:p14="http://schemas.microsoft.com/office/powerpoint/2010/main" val="471332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0FF8-EA5A-40E6-80C4-FEBC8D9BC656}"/>
              </a:ext>
            </a:extLst>
          </p:cNvPr>
          <p:cNvSpPr>
            <a:spLocks noGrp="1"/>
          </p:cNvSpPr>
          <p:nvPr>
            <p:ph type="title"/>
          </p:nvPr>
        </p:nvSpPr>
        <p:spPr/>
        <p:txBody>
          <a:bodyPr/>
          <a:lstStyle/>
          <a:p>
            <a:r>
              <a:rPr lang="en-US" dirty="0"/>
              <a:t>Writing Tips</a:t>
            </a:r>
          </a:p>
        </p:txBody>
      </p:sp>
      <p:sp>
        <p:nvSpPr>
          <p:cNvPr id="3" name="Text Placeholder 2">
            <a:extLst>
              <a:ext uri="{FF2B5EF4-FFF2-40B4-BE49-F238E27FC236}">
                <a16:creationId xmlns:a16="http://schemas.microsoft.com/office/drawing/2014/main" id="{39936A5C-D35E-492D-A314-275D766872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9A1A23-10E1-4031-BC94-81DB3E9A7AB5}"/>
              </a:ext>
            </a:extLst>
          </p:cNvPr>
          <p:cNvSpPr>
            <a:spLocks noGrp="1"/>
          </p:cNvSpPr>
          <p:nvPr>
            <p:ph type="sldNum" sz="quarter" idx="12"/>
          </p:nvPr>
        </p:nvSpPr>
        <p:spPr/>
        <p:txBody>
          <a:bodyPr/>
          <a:lstStyle/>
          <a:p>
            <a:fld id="{ED30389B-6B14-4EC1-9405-ECC0B3C6EAD4}" type="slidenum">
              <a:rPr lang="en-US" smtClean="0"/>
              <a:t>52</a:t>
            </a:fld>
            <a:endParaRPr lang="en-US" dirty="0"/>
          </a:p>
        </p:txBody>
      </p:sp>
    </p:spTree>
    <p:extLst>
      <p:ext uri="{BB962C8B-B14F-4D97-AF65-F5344CB8AC3E}">
        <p14:creationId xmlns:p14="http://schemas.microsoft.com/office/powerpoint/2010/main" val="3693318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STYLE</a:t>
            </a:r>
          </a:p>
        </p:txBody>
      </p:sp>
      <p:sp>
        <p:nvSpPr>
          <p:cNvPr id="3" name="Text Placeholder 2"/>
          <p:cNvSpPr>
            <a:spLocks noGrp="1"/>
          </p:cNvSpPr>
          <p:nvPr>
            <p:ph type="body" idx="1"/>
          </p:nvPr>
        </p:nvSpPr>
        <p:spPr>
          <a:xfrm>
            <a:off x="831850" y="4589463"/>
            <a:ext cx="4730751" cy="1500187"/>
          </a:xfrm>
        </p:spPr>
        <p:txBody>
          <a:bodyPr/>
          <a:lstStyle/>
          <a:p>
            <a:r>
              <a:rPr lang="en-US" dirty="0"/>
              <a:t>From Strunk Jr. and White except when noted otherwise.</a:t>
            </a:r>
          </a:p>
        </p:txBody>
      </p:sp>
      <p:pic>
        <p:nvPicPr>
          <p:cNvPr id="4" name="Content Placeholder 8" descr="71Jym5cRKEL__SL1077_.jpg"/>
          <p:cNvPicPr>
            <a:picLocks noChangeAspect="1"/>
          </p:cNvPicPr>
          <p:nvPr/>
        </p:nvPicPr>
        <p:blipFill>
          <a:blip r:embed="rId2" cstate="print"/>
          <a:stretch>
            <a:fillRect/>
          </a:stretch>
        </p:blipFill>
        <p:spPr>
          <a:xfrm>
            <a:off x="6629400" y="609601"/>
            <a:ext cx="3652082" cy="5853113"/>
          </a:xfrm>
          <a:prstGeom prst="rect">
            <a:avLst/>
          </a:prstGeom>
        </p:spPr>
      </p:pic>
      <p:sp>
        <p:nvSpPr>
          <p:cNvPr id="5" name="Slide Number Placeholder 4">
            <a:extLst>
              <a:ext uri="{FF2B5EF4-FFF2-40B4-BE49-F238E27FC236}">
                <a16:creationId xmlns:a16="http://schemas.microsoft.com/office/drawing/2014/main" id="{676B4E36-96F6-4093-9648-8486C3DA4056}"/>
              </a:ext>
            </a:extLst>
          </p:cNvPr>
          <p:cNvSpPr>
            <a:spLocks noGrp="1"/>
          </p:cNvSpPr>
          <p:nvPr>
            <p:ph type="sldNum" sz="quarter" idx="12"/>
          </p:nvPr>
        </p:nvSpPr>
        <p:spPr/>
        <p:txBody>
          <a:bodyPr/>
          <a:lstStyle/>
          <a:p>
            <a:fld id="{ED30389B-6B14-4EC1-9405-ECC0B3C6EAD4}" type="slidenum">
              <a:rPr lang="en-US" smtClean="0"/>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C37226F-E473-45D8-B3CC-90C65E032FF4}"/>
              </a:ext>
            </a:extLst>
          </p:cNvPr>
          <p:cNvGraphicFramePr/>
          <p:nvPr>
            <p:extLst>
              <p:ext uri="{D42A27DB-BD31-4B8C-83A1-F6EECF244321}">
                <p14:modId xmlns:p14="http://schemas.microsoft.com/office/powerpoint/2010/main" val="2155127374"/>
              </p:ext>
            </p:extLst>
          </p:nvPr>
        </p:nvGraphicFramePr>
        <p:xfrm>
          <a:off x="208722" y="129210"/>
          <a:ext cx="11787808" cy="6549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A4E1CE6-3321-4995-9C29-A21565E8872B}"/>
              </a:ext>
            </a:extLst>
          </p:cNvPr>
          <p:cNvSpPr>
            <a:spLocks noGrp="1"/>
          </p:cNvSpPr>
          <p:nvPr>
            <p:ph type="sldNum" sz="quarter" idx="12"/>
          </p:nvPr>
        </p:nvSpPr>
        <p:spPr/>
        <p:txBody>
          <a:bodyPr/>
          <a:lstStyle/>
          <a:p>
            <a:fld id="{ED30389B-6B14-4EC1-9405-ECC0B3C6EAD4}" type="slidenum">
              <a:rPr lang="en-US" smtClean="0"/>
              <a:t>54</a:t>
            </a:fld>
            <a:endParaRPr lang="en-US" dirty="0"/>
          </a:p>
        </p:txBody>
      </p:sp>
    </p:spTree>
    <p:extLst>
      <p:ext uri="{BB962C8B-B14F-4D97-AF65-F5344CB8AC3E}">
        <p14:creationId xmlns:p14="http://schemas.microsoft.com/office/powerpoint/2010/main" val="3637480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C37226F-E473-45D8-B3CC-90C65E032FF4}"/>
              </a:ext>
            </a:extLst>
          </p:cNvPr>
          <p:cNvGraphicFramePr/>
          <p:nvPr>
            <p:extLst>
              <p:ext uri="{D42A27DB-BD31-4B8C-83A1-F6EECF244321}">
                <p14:modId xmlns:p14="http://schemas.microsoft.com/office/powerpoint/2010/main" val="2170738187"/>
              </p:ext>
            </p:extLst>
          </p:nvPr>
        </p:nvGraphicFramePr>
        <p:xfrm>
          <a:off x="208722" y="129210"/>
          <a:ext cx="11787808" cy="6549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80ACE220-AD2B-4ECC-A741-D8E0D707E5D6}"/>
              </a:ext>
            </a:extLst>
          </p:cNvPr>
          <p:cNvSpPr>
            <a:spLocks noGrp="1"/>
          </p:cNvSpPr>
          <p:nvPr>
            <p:ph type="sldNum" sz="quarter" idx="12"/>
          </p:nvPr>
        </p:nvSpPr>
        <p:spPr/>
        <p:txBody>
          <a:bodyPr/>
          <a:lstStyle/>
          <a:p>
            <a:fld id="{ED30389B-6B14-4EC1-9405-ECC0B3C6EAD4}" type="slidenum">
              <a:rPr lang="en-US" smtClean="0"/>
              <a:t>55</a:t>
            </a:fld>
            <a:endParaRPr lang="en-US" dirty="0"/>
          </a:p>
        </p:txBody>
      </p:sp>
    </p:spTree>
    <p:extLst>
      <p:ext uri="{BB962C8B-B14F-4D97-AF65-F5344CB8AC3E}">
        <p14:creationId xmlns:p14="http://schemas.microsoft.com/office/powerpoint/2010/main" val="122405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017B-B397-4FD0-B5C7-E6F4FC971DB8}"/>
              </a:ext>
            </a:extLst>
          </p:cNvPr>
          <p:cNvSpPr>
            <a:spLocks noGrp="1"/>
          </p:cNvSpPr>
          <p:nvPr>
            <p:ph type="title"/>
          </p:nvPr>
        </p:nvSpPr>
        <p:spPr/>
        <p:txBody>
          <a:bodyPr>
            <a:normAutofit fontScale="90000"/>
          </a:bodyPr>
          <a:lstStyle/>
          <a:p>
            <a:r>
              <a:rPr lang="en-US" dirty="0"/>
              <a:t>Paragraph</a:t>
            </a:r>
          </a:p>
        </p:txBody>
      </p:sp>
      <p:sp>
        <p:nvSpPr>
          <p:cNvPr id="5" name="TextBox 4">
            <a:extLst>
              <a:ext uri="{FF2B5EF4-FFF2-40B4-BE49-F238E27FC236}">
                <a16:creationId xmlns:a16="http://schemas.microsoft.com/office/drawing/2014/main" id="{075669DC-7E60-499E-8A60-391A38585A2B}"/>
              </a:ext>
            </a:extLst>
          </p:cNvPr>
          <p:cNvSpPr txBox="1"/>
          <p:nvPr/>
        </p:nvSpPr>
        <p:spPr>
          <a:xfrm>
            <a:off x="-1090" y="6396771"/>
            <a:ext cx="12192000" cy="461665"/>
          </a:xfrm>
          <a:prstGeom prst="rect">
            <a:avLst/>
          </a:prstGeom>
          <a:noFill/>
        </p:spPr>
        <p:txBody>
          <a:bodyPr wrap="square">
            <a:spAutoFit/>
          </a:bodyPr>
          <a:lstStyle/>
          <a:p>
            <a:r>
              <a:rPr lang="en-US" sz="1200" dirty="0"/>
              <a:t>https://writingcenter.unc.edu/tips-and-tools/paragraphs/</a:t>
            </a:r>
          </a:p>
          <a:p>
            <a:r>
              <a:rPr lang="en-US" sz="1200" dirty="0"/>
              <a:t>https://www.csun.edu/sites/default/files/Auerbach-Handout-Paragraph-Writing-Examples.pdf</a:t>
            </a:r>
          </a:p>
        </p:txBody>
      </p:sp>
      <p:sp>
        <p:nvSpPr>
          <p:cNvPr id="6" name="TextBox 5">
            <a:extLst>
              <a:ext uri="{FF2B5EF4-FFF2-40B4-BE49-F238E27FC236}">
                <a16:creationId xmlns:a16="http://schemas.microsoft.com/office/drawing/2014/main" id="{66EF2003-4149-45A1-AA0C-C1B7411997FE}"/>
              </a:ext>
            </a:extLst>
          </p:cNvPr>
          <p:cNvSpPr txBox="1"/>
          <p:nvPr/>
        </p:nvSpPr>
        <p:spPr>
          <a:xfrm>
            <a:off x="6096000" y="783771"/>
            <a:ext cx="5961016" cy="4893647"/>
          </a:xfrm>
          <a:prstGeom prst="rect">
            <a:avLst/>
          </a:prstGeom>
          <a:noFill/>
        </p:spPr>
        <p:txBody>
          <a:bodyPr wrap="square" rtlCol="0">
            <a:spAutoFit/>
          </a:bodyPr>
          <a:lstStyle/>
          <a:p>
            <a:r>
              <a:rPr lang="en-US" sz="2400" dirty="0">
                <a:solidFill>
                  <a:schemeClr val="accent3">
                    <a:lumMod val="50000"/>
                  </a:schemeClr>
                </a:solidFill>
              </a:rPr>
              <a:t>Canada is one of the best countries in the world to live in.</a:t>
            </a:r>
          </a:p>
          <a:p>
            <a:r>
              <a:rPr lang="en-US" sz="2400" dirty="0">
                <a:solidFill>
                  <a:schemeClr val="accent4">
                    <a:lumMod val="75000"/>
                  </a:schemeClr>
                </a:solidFill>
              </a:rPr>
              <a:t>First, Canada has an excellent health care system. All Canadians have access to medical services at a reasonable price. Second, Canada has a high standard of education. Students are taught by well‐trained teachers and are encouraged to continue studying at university. Finally, Canada's cities are clean and efficiently managed. Canadian cities have many parks and lots of space for people to live. </a:t>
            </a:r>
          </a:p>
          <a:p>
            <a:r>
              <a:rPr lang="en-US" sz="2400" dirty="0">
                <a:solidFill>
                  <a:schemeClr val="accent6">
                    <a:lumMod val="75000"/>
                  </a:schemeClr>
                </a:solidFill>
              </a:rPr>
              <a:t>As a result, Canada is a desirable place to live.  </a:t>
            </a:r>
          </a:p>
        </p:txBody>
      </p:sp>
      <p:sp>
        <p:nvSpPr>
          <p:cNvPr id="7" name="TextBox 6">
            <a:extLst>
              <a:ext uri="{FF2B5EF4-FFF2-40B4-BE49-F238E27FC236}">
                <a16:creationId xmlns:a16="http://schemas.microsoft.com/office/drawing/2014/main" id="{EFD4B6B1-D272-42ED-8BC4-1AAA20D08C84}"/>
              </a:ext>
            </a:extLst>
          </p:cNvPr>
          <p:cNvSpPr txBox="1"/>
          <p:nvPr/>
        </p:nvSpPr>
        <p:spPr>
          <a:xfrm>
            <a:off x="134984" y="3687344"/>
            <a:ext cx="5961016" cy="1200329"/>
          </a:xfrm>
          <a:prstGeom prst="rect">
            <a:avLst/>
          </a:prstGeom>
          <a:noFill/>
        </p:spPr>
        <p:txBody>
          <a:bodyPr wrap="square" rtlCol="0">
            <a:spAutoFit/>
          </a:bodyPr>
          <a:lstStyle/>
          <a:p>
            <a:r>
              <a:rPr lang="en-US" sz="2400" dirty="0">
                <a:solidFill>
                  <a:schemeClr val="accent3">
                    <a:lumMod val="50000"/>
                  </a:schemeClr>
                </a:solidFill>
              </a:rPr>
              <a:t>Topic (key) sentence</a:t>
            </a:r>
          </a:p>
          <a:p>
            <a:r>
              <a:rPr lang="en-US" sz="2400" dirty="0">
                <a:solidFill>
                  <a:schemeClr val="accent4">
                    <a:lumMod val="75000"/>
                  </a:schemeClr>
                </a:solidFill>
              </a:rPr>
              <a:t>Supporting details</a:t>
            </a:r>
          </a:p>
          <a:p>
            <a:r>
              <a:rPr lang="en-US" sz="2400" dirty="0">
                <a:solidFill>
                  <a:schemeClr val="accent6">
                    <a:lumMod val="75000"/>
                  </a:schemeClr>
                </a:solidFill>
              </a:rPr>
              <a:t>Closing (conclusion) sentence</a:t>
            </a:r>
          </a:p>
        </p:txBody>
      </p:sp>
      <p:sp>
        <p:nvSpPr>
          <p:cNvPr id="9" name="TextBox 8">
            <a:extLst>
              <a:ext uri="{FF2B5EF4-FFF2-40B4-BE49-F238E27FC236}">
                <a16:creationId xmlns:a16="http://schemas.microsoft.com/office/drawing/2014/main" id="{5BCA5C1B-0485-4836-8145-091C9197B628}"/>
              </a:ext>
            </a:extLst>
          </p:cNvPr>
          <p:cNvSpPr txBox="1"/>
          <p:nvPr/>
        </p:nvSpPr>
        <p:spPr>
          <a:xfrm>
            <a:off x="132805" y="866274"/>
            <a:ext cx="5963195" cy="2308324"/>
          </a:xfrm>
          <a:prstGeom prst="rect">
            <a:avLst/>
          </a:prstGeom>
          <a:noFill/>
        </p:spPr>
        <p:txBody>
          <a:bodyPr wrap="square" rtlCol="0">
            <a:spAutoFit/>
          </a:bodyPr>
          <a:lstStyle/>
          <a:p>
            <a:r>
              <a:rPr lang="en-US" sz="2400" dirty="0"/>
              <a:t>Paragraphs are the building blocks of papers. The unity and coherence of ideas among sentences is what constitutes a paragraph. </a:t>
            </a:r>
          </a:p>
          <a:p>
            <a:r>
              <a:rPr lang="en-US" sz="2400" dirty="0"/>
              <a:t>A paragraph is “</a:t>
            </a:r>
            <a:r>
              <a:rPr lang="en-US" sz="2400" dirty="0">
                <a:solidFill>
                  <a:schemeClr val="accent5"/>
                </a:solidFill>
              </a:rPr>
              <a:t>a group of sentences or a single sentence that forms a unit</a:t>
            </a:r>
            <a:r>
              <a:rPr lang="en-US" sz="2400" dirty="0"/>
              <a:t>”.</a:t>
            </a:r>
          </a:p>
          <a:p>
            <a:r>
              <a:rPr lang="en-US" sz="2400" dirty="0"/>
              <a:t>A paragraph speaks about </a:t>
            </a:r>
            <a:r>
              <a:rPr lang="en-US" sz="2400" dirty="0">
                <a:solidFill>
                  <a:schemeClr val="accent5"/>
                </a:solidFill>
              </a:rPr>
              <a:t>one key idea</a:t>
            </a:r>
            <a:r>
              <a:rPr lang="en-US" sz="2400" dirty="0"/>
              <a:t>.</a:t>
            </a:r>
          </a:p>
        </p:txBody>
      </p:sp>
      <p:sp>
        <p:nvSpPr>
          <p:cNvPr id="11" name="TextBox 10">
            <a:extLst>
              <a:ext uri="{FF2B5EF4-FFF2-40B4-BE49-F238E27FC236}">
                <a16:creationId xmlns:a16="http://schemas.microsoft.com/office/drawing/2014/main" id="{0B19C037-1D0B-4023-95DD-39EE06D2B72B}"/>
              </a:ext>
            </a:extLst>
          </p:cNvPr>
          <p:cNvSpPr txBox="1"/>
          <p:nvPr/>
        </p:nvSpPr>
        <p:spPr>
          <a:xfrm>
            <a:off x="132805" y="5072514"/>
            <a:ext cx="5963195" cy="461665"/>
          </a:xfrm>
          <a:prstGeom prst="rect">
            <a:avLst/>
          </a:prstGeom>
          <a:noFill/>
        </p:spPr>
        <p:txBody>
          <a:bodyPr wrap="square" rtlCol="0">
            <a:spAutoFit/>
          </a:bodyPr>
          <a:lstStyle/>
          <a:p>
            <a:r>
              <a:rPr lang="en-US" sz="2400" dirty="0"/>
              <a:t>Transitions</a:t>
            </a:r>
          </a:p>
        </p:txBody>
      </p:sp>
      <p:sp>
        <p:nvSpPr>
          <p:cNvPr id="12" name="Slide Number Placeholder 11">
            <a:extLst>
              <a:ext uri="{FF2B5EF4-FFF2-40B4-BE49-F238E27FC236}">
                <a16:creationId xmlns:a16="http://schemas.microsoft.com/office/drawing/2014/main" id="{0D047F81-22BE-4B02-8468-A0781C8D3FD1}"/>
              </a:ext>
            </a:extLst>
          </p:cNvPr>
          <p:cNvSpPr>
            <a:spLocks noGrp="1"/>
          </p:cNvSpPr>
          <p:nvPr>
            <p:ph type="sldNum" sz="quarter" idx="12"/>
          </p:nvPr>
        </p:nvSpPr>
        <p:spPr/>
        <p:txBody>
          <a:bodyPr/>
          <a:lstStyle/>
          <a:p>
            <a:fld id="{ED30389B-6B14-4EC1-9405-ECC0B3C6EAD4}" type="slidenum">
              <a:rPr lang="en-US" smtClean="0"/>
              <a:t>56</a:t>
            </a:fld>
            <a:endParaRPr lang="en-US" dirty="0"/>
          </a:p>
        </p:txBody>
      </p:sp>
    </p:spTree>
    <p:extLst>
      <p:ext uri="{BB962C8B-B14F-4D97-AF65-F5344CB8AC3E}">
        <p14:creationId xmlns:p14="http://schemas.microsoft.com/office/powerpoint/2010/main" val="58369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7">
                                            <p:txEl>
                                              <p:pRg st="0" end="0"/>
                                            </p:txEl>
                                          </p:spTgt>
                                        </p:tgtEl>
                                        <p:attrNameLst>
                                          <p:attrName>style.color</p:attrName>
                                        </p:attrNameLst>
                                      </p:cBhvr>
                                      <p:to>
                                        <a:schemeClr val="accent2"/>
                                      </p:to>
                                    </p:animClr>
                                    <p:animClr clrSpc="rgb" dir="cw">
                                      <p:cBhvr>
                                        <p:cTn id="7" dur="500" fill="hold"/>
                                        <p:tgtEl>
                                          <p:spTgt spid="7">
                                            <p:txEl>
                                              <p:pRg st="0" end="0"/>
                                            </p:txEl>
                                          </p:spTgt>
                                        </p:tgtEl>
                                        <p:attrNameLst>
                                          <p:attrName>fillcolor</p:attrName>
                                        </p:attrNameLst>
                                      </p:cBhvr>
                                      <p:to>
                                        <a:schemeClr val="accent2"/>
                                      </p:to>
                                    </p:animClr>
                                    <p:set>
                                      <p:cBhvr>
                                        <p:cTn id="8" dur="500" fill="hold"/>
                                        <p:tgtEl>
                                          <p:spTgt spid="7">
                                            <p:txEl>
                                              <p:pRg st="0" end="0"/>
                                            </p:txEl>
                                          </p:spTgt>
                                        </p:tgtEl>
                                        <p:attrNameLst>
                                          <p:attrName>fill.type</p:attrName>
                                        </p:attrNameLst>
                                      </p:cBhvr>
                                      <p:to>
                                        <p:strVal val="solid"/>
                                      </p:to>
                                    </p:set>
                                    <p:set>
                                      <p:cBhvr>
                                        <p:cTn id="9" dur="500" fill="hold"/>
                                        <p:tgtEl>
                                          <p:spTgt spid="7">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0" end="0"/>
                                            </p:txEl>
                                          </p:spTgt>
                                        </p:tgtEl>
                                        <p:attrNameLst>
                                          <p:attrName>style.color</p:attrName>
                                        </p:attrNameLst>
                                      </p:cBhvr>
                                      <p:to>
                                        <a:schemeClr val="accent2"/>
                                      </p:to>
                                    </p:animClr>
                                    <p:animClr clrSpc="rgb" dir="cw">
                                      <p:cBhvr>
                                        <p:cTn id="12" dur="500" fill="hold"/>
                                        <p:tgtEl>
                                          <p:spTgt spid="6">
                                            <p:txEl>
                                              <p:pRg st="0" end="0"/>
                                            </p:txEl>
                                          </p:spTgt>
                                        </p:tgtEl>
                                        <p:attrNameLst>
                                          <p:attrName>fillcolor</p:attrName>
                                        </p:attrNameLst>
                                      </p:cBhvr>
                                      <p:to>
                                        <a:schemeClr val="accent2"/>
                                      </p:to>
                                    </p:animClr>
                                    <p:set>
                                      <p:cBhvr>
                                        <p:cTn id="13" dur="500" fill="hold"/>
                                        <p:tgtEl>
                                          <p:spTgt spid="6">
                                            <p:txEl>
                                              <p:pRg st="0" end="0"/>
                                            </p:txEl>
                                          </p:spTgt>
                                        </p:tgtEl>
                                        <p:attrNameLst>
                                          <p:attrName>fill.type</p:attrName>
                                        </p:attrNameLst>
                                      </p:cBhvr>
                                      <p:to>
                                        <p:strVal val="solid"/>
                                      </p:to>
                                    </p:set>
                                    <p:set>
                                      <p:cBhvr>
                                        <p:cTn id="14" dur="500" fill="hold"/>
                                        <p:tgtEl>
                                          <p:spTgt spid="6">
                                            <p:txEl>
                                              <p:pRg st="0" end="0"/>
                                            </p:txEl>
                                          </p:spTgt>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nodeType="clickEffect">
                                  <p:stCondLst>
                                    <p:cond delay="0"/>
                                  </p:stCondLst>
                                  <p:childTnLst>
                                    <p:animClr clrSpc="rgb" dir="cw">
                                      <p:cBhvr override="childStyle">
                                        <p:cTn id="18" dur="500" fill="hold"/>
                                        <p:tgtEl>
                                          <p:spTgt spid="7">
                                            <p:txEl>
                                              <p:pRg st="1" end="1"/>
                                            </p:txEl>
                                          </p:spTgt>
                                        </p:tgtEl>
                                        <p:attrNameLst>
                                          <p:attrName>style.color</p:attrName>
                                        </p:attrNameLst>
                                      </p:cBhvr>
                                      <p:to>
                                        <a:srgbClr val="339933"/>
                                      </p:to>
                                    </p:animClr>
                                    <p:animClr clrSpc="rgb" dir="cw">
                                      <p:cBhvr>
                                        <p:cTn id="19" dur="500" fill="hold"/>
                                        <p:tgtEl>
                                          <p:spTgt spid="7">
                                            <p:txEl>
                                              <p:pRg st="1" end="1"/>
                                            </p:txEl>
                                          </p:spTgt>
                                        </p:tgtEl>
                                        <p:attrNameLst>
                                          <p:attrName>fillcolor</p:attrName>
                                        </p:attrNameLst>
                                      </p:cBhvr>
                                      <p:to>
                                        <a:srgbClr val="339933"/>
                                      </p:to>
                                    </p:animClr>
                                    <p:set>
                                      <p:cBhvr>
                                        <p:cTn id="20" dur="500" fill="hold"/>
                                        <p:tgtEl>
                                          <p:spTgt spid="7">
                                            <p:txEl>
                                              <p:pRg st="1" end="1"/>
                                            </p:txEl>
                                          </p:spTgt>
                                        </p:tgtEl>
                                        <p:attrNameLst>
                                          <p:attrName>fill.type</p:attrName>
                                        </p:attrNameLst>
                                      </p:cBhvr>
                                      <p:to>
                                        <p:strVal val="solid"/>
                                      </p:to>
                                    </p:set>
                                    <p:set>
                                      <p:cBhvr>
                                        <p:cTn id="21" dur="500" fill="hold"/>
                                        <p:tgtEl>
                                          <p:spTgt spid="7">
                                            <p:txEl>
                                              <p:pRg st="1" end="1"/>
                                            </p:txEl>
                                          </p:spTgt>
                                        </p:tgtEl>
                                        <p:attrNameLst>
                                          <p:attrName>fill.on</p:attrName>
                                        </p:attrNameLst>
                                      </p:cBhvr>
                                      <p:to>
                                        <p:strVal val="true"/>
                                      </p:to>
                                    </p:set>
                                  </p:childTnLst>
                                </p:cTn>
                              </p:par>
                              <p:par>
                                <p:cTn id="22" presetID="19" presetClass="emph" presetSubtype="0" fill="hold" nodeType="withEffect">
                                  <p:stCondLst>
                                    <p:cond delay="0"/>
                                  </p:stCondLst>
                                  <p:childTnLst>
                                    <p:animClr clrSpc="rgb" dir="cw">
                                      <p:cBhvr override="childStyle">
                                        <p:cTn id="23" dur="500" fill="hold"/>
                                        <p:tgtEl>
                                          <p:spTgt spid="6">
                                            <p:txEl>
                                              <p:pRg st="1" end="1"/>
                                            </p:txEl>
                                          </p:spTgt>
                                        </p:tgtEl>
                                        <p:attrNameLst>
                                          <p:attrName>style.color</p:attrName>
                                        </p:attrNameLst>
                                      </p:cBhvr>
                                      <p:to>
                                        <a:srgbClr val="339933"/>
                                      </p:to>
                                    </p:animClr>
                                    <p:animClr clrSpc="rgb" dir="cw">
                                      <p:cBhvr>
                                        <p:cTn id="24" dur="500" fill="hold"/>
                                        <p:tgtEl>
                                          <p:spTgt spid="6">
                                            <p:txEl>
                                              <p:pRg st="1" end="1"/>
                                            </p:txEl>
                                          </p:spTgt>
                                        </p:tgtEl>
                                        <p:attrNameLst>
                                          <p:attrName>fillcolor</p:attrName>
                                        </p:attrNameLst>
                                      </p:cBhvr>
                                      <p:to>
                                        <a:srgbClr val="339933"/>
                                      </p:to>
                                    </p:animClr>
                                    <p:set>
                                      <p:cBhvr>
                                        <p:cTn id="25" dur="500" fill="hold"/>
                                        <p:tgtEl>
                                          <p:spTgt spid="6">
                                            <p:txEl>
                                              <p:pRg st="1" end="1"/>
                                            </p:txEl>
                                          </p:spTgt>
                                        </p:tgtEl>
                                        <p:attrNameLst>
                                          <p:attrName>fill.type</p:attrName>
                                        </p:attrNameLst>
                                      </p:cBhvr>
                                      <p:to>
                                        <p:strVal val="solid"/>
                                      </p:to>
                                    </p:set>
                                    <p:set>
                                      <p:cBhvr>
                                        <p:cTn id="26" dur="500" fill="hold"/>
                                        <p:tgtEl>
                                          <p:spTgt spid="6">
                                            <p:txEl>
                                              <p:pRg st="1" end="1"/>
                                            </p:txEl>
                                          </p:spTgt>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9" presetClass="emph" presetSubtype="0" fill="hold" nodeType="clickEffect">
                                  <p:stCondLst>
                                    <p:cond delay="0"/>
                                  </p:stCondLst>
                                  <p:childTnLst>
                                    <p:animClr clrSpc="rgb" dir="cw">
                                      <p:cBhvr override="childStyle">
                                        <p:cTn id="30" dur="500" fill="hold"/>
                                        <p:tgtEl>
                                          <p:spTgt spid="7">
                                            <p:txEl>
                                              <p:pRg st="2" end="2"/>
                                            </p:txEl>
                                          </p:spTgt>
                                        </p:tgtEl>
                                        <p:attrNameLst>
                                          <p:attrName>style.color</p:attrName>
                                        </p:attrNameLst>
                                      </p:cBhvr>
                                      <p:to>
                                        <a:srgbClr val="FF0066"/>
                                      </p:to>
                                    </p:animClr>
                                    <p:animClr clrSpc="rgb" dir="cw">
                                      <p:cBhvr>
                                        <p:cTn id="31" dur="500" fill="hold"/>
                                        <p:tgtEl>
                                          <p:spTgt spid="7">
                                            <p:txEl>
                                              <p:pRg st="2" end="2"/>
                                            </p:txEl>
                                          </p:spTgt>
                                        </p:tgtEl>
                                        <p:attrNameLst>
                                          <p:attrName>fillcolor</p:attrName>
                                        </p:attrNameLst>
                                      </p:cBhvr>
                                      <p:to>
                                        <a:srgbClr val="FF0066"/>
                                      </p:to>
                                    </p:animClr>
                                    <p:set>
                                      <p:cBhvr>
                                        <p:cTn id="32" dur="500" fill="hold"/>
                                        <p:tgtEl>
                                          <p:spTgt spid="7">
                                            <p:txEl>
                                              <p:pRg st="2" end="2"/>
                                            </p:txEl>
                                          </p:spTgt>
                                        </p:tgtEl>
                                        <p:attrNameLst>
                                          <p:attrName>fill.type</p:attrName>
                                        </p:attrNameLst>
                                      </p:cBhvr>
                                      <p:to>
                                        <p:strVal val="solid"/>
                                      </p:to>
                                    </p:set>
                                    <p:set>
                                      <p:cBhvr>
                                        <p:cTn id="33" dur="500" fill="hold"/>
                                        <p:tgtEl>
                                          <p:spTgt spid="7">
                                            <p:txEl>
                                              <p:pRg st="2" end="2"/>
                                            </p:txEl>
                                          </p:spTgt>
                                        </p:tgtEl>
                                        <p:attrNameLst>
                                          <p:attrName>fill.on</p:attrName>
                                        </p:attrNameLst>
                                      </p:cBhvr>
                                      <p:to>
                                        <p:strVal val="true"/>
                                      </p:to>
                                    </p:set>
                                  </p:childTnLst>
                                </p:cTn>
                              </p:par>
                              <p:par>
                                <p:cTn id="34" presetID="19" presetClass="emph" presetSubtype="0" fill="hold" nodeType="withEffect">
                                  <p:stCondLst>
                                    <p:cond delay="0"/>
                                  </p:stCondLst>
                                  <p:childTnLst>
                                    <p:animClr clrSpc="rgb" dir="cw">
                                      <p:cBhvr override="childStyle">
                                        <p:cTn id="35" dur="500" fill="hold"/>
                                        <p:tgtEl>
                                          <p:spTgt spid="6">
                                            <p:txEl>
                                              <p:pRg st="2" end="2"/>
                                            </p:txEl>
                                          </p:spTgt>
                                        </p:tgtEl>
                                        <p:attrNameLst>
                                          <p:attrName>style.color</p:attrName>
                                        </p:attrNameLst>
                                      </p:cBhvr>
                                      <p:to>
                                        <a:srgbClr val="FF0066"/>
                                      </p:to>
                                    </p:animClr>
                                    <p:animClr clrSpc="rgb" dir="cw">
                                      <p:cBhvr>
                                        <p:cTn id="36" dur="500" fill="hold"/>
                                        <p:tgtEl>
                                          <p:spTgt spid="6">
                                            <p:txEl>
                                              <p:pRg st="2" end="2"/>
                                            </p:txEl>
                                          </p:spTgt>
                                        </p:tgtEl>
                                        <p:attrNameLst>
                                          <p:attrName>fillcolor</p:attrName>
                                        </p:attrNameLst>
                                      </p:cBhvr>
                                      <p:to>
                                        <a:srgbClr val="FF0066"/>
                                      </p:to>
                                    </p:animClr>
                                    <p:set>
                                      <p:cBhvr>
                                        <p:cTn id="37" dur="500" fill="hold"/>
                                        <p:tgtEl>
                                          <p:spTgt spid="6">
                                            <p:txEl>
                                              <p:pRg st="2" end="2"/>
                                            </p:txEl>
                                          </p:spTgt>
                                        </p:tgtEl>
                                        <p:attrNameLst>
                                          <p:attrName>fill.type</p:attrName>
                                        </p:attrNameLst>
                                      </p:cBhvr>
                                      <p:to>
                                        <p:strVal val="solid"/>
                                      </p:to>
                                    </p:set>
                                    <p:set>
                                      <p:cBhvr>
                                        <p:cTn id="38" dur="500" fill="hold"/>
                                        <p:tgtEl>
                                          <p:spTgt spid="6">
                                            <p:txEl>
                                              <p:pRg st="2" end="2"/>
                                            </p:txEl>
                                          </p:spTgt>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2FEE-3D03-4CB2-8D95-1C7F886A4EAD}"/>
              </a:ext>
            </a:extLst>
          </p:cNvPr>
          <p:cNvSpPr>
            <a:spLocks noGrp="1"/>
          </p:cNvSpPr>
          <p:nvPr>
            <p:ph type="title"/>
          </p:nvPr>
        </p:nvSpPr>
        <p:spPr/>
        <p:txBody>
          <a:bodyPr>
            <a:normAutofit fontScale="90000"/>
          </a:bodyPr>
          <a:lstStyle/>
          <a:p>
            <a:r>
              <a:rPr lang="en-US" dirty="0"/>
              <a:t>Paragraph: Example 2</a:t>
            </a:r>
          </a:p>
        </p:txBody>
      </p:sp>
      <p:sp>
        <p:nvSpPr>
          <p:cNvPr id="3" name="Slide Number Placeholder 2">
            <a:extLst>
              <a:ext uri="{FF2B5EF4-FFF2-40B4-BE49-F238E27FC236}">
                <a16:creationId xmlns:a16="http://schemas.microsoft.com/office/drawing/2014/main" id="{457E997C-0E79-4EBF-8608-EA653DF702C6}"/>
              </a:ext>
            </a:extLst>
          </p:cNvPr>
          <p:cNvSpPr>
            <a:spLocks noGrp="1"/>
          </p:cNvSpPr>
          <p:nvPr>
            <p:ph type="sldNum" sz="quarter" idx="12"/>
          </p:nvPr>
        </p:nvSpPr>
        <p:spPr/>
        <p:txBody>
          <a:bodyPr/>
          <a:lstStyle/>
          <a:p>
            <a:fld id="{ED30389B-6B14-4EC1-9405-ECC0B3C6EAD4}" type="slidenum">
              <a:rPr lang="en-US" smtClean="0"/>
              <a:t>57</a:t>
            </a:fld>
            <a:endParaRPr lang="en-US" dirty="0"/>
          </a:p>
        </p:txBody>
      </p:sp>
      <p:sp>
        <p:nvSpPr>
          <p:cNvPr id="4" name="TextBox 3">
            <a:extLst>
              <a:ext uri="{FF2B5EF4-FFF2-40B4-BE49-F238E27FC236}">
                <a16:creationId xmlns:a16="http://schemas.microsoft.com/office/drawing/2014/main" id="{0B483A3B-14FA-4013-9BCA-10CEDE3F6DA2}"/>
              </a:ext>
            </a:extLst>
          </p:cNvPr>
          <p:cNvSpPr txBox="1"/>
          <p:nvPr/>
        </p:nvSpPr>
        <p:spPr>
          <a:xfrm>
            <a:off x="3893270" y="856357"/>
            <a:ext cx="8038174" cy="6001643"/>
          </a:xfrm>
          <a:prstGeom prst="rect">
            <a:avLst/>
          </a:prstGeom>
          <a:noFill/>
        </p:spPr>
        <p:txBody>
          <a:bodyPr wrap="square" rtlCol="0">
            <a:spAutoFit/>
          </a:bodyPr>
          <a:lstStyle/>
          <a:p>
            <a:r>
              <a:rPr lang="en-US" sz="3200" dirty="0"/>
              <a:t>The rate of home ownership varies widely across the developed world. Germany, for instance, has one of the lowest rates, at 42 per cent, while in Spain it is twice as high, 85 per cent. Both the USA and Britain have similar rates of about 70 per cent. The reasons for this variation appear to be more cultural and historic than economic, since high rates are found in both rich and poorer countries. There appears to be no conclusive link between national prosperity and the number of homeowners.</a:t>
            </a:r>
          </a:p>
        </p:txBody>
      </p:sp>
      <p:sp>
        <p:nvSpPr>
          <p:cNvPr id="12" name="TextBox 11">
            <a:extLst>
              <a:ext uri="{FF2B5EF4-FFF2-40B4-BE49-F238E27FC236}">
                <a16:creationId xmlns:a16="http://schemas.microsoft.com/office/drawing/2014/main" id="{7DF3A816-53F2-42E7-AD62-3A7C636A53DA}"/>
              </a:ext>
            </a:extLst>
          </p:cNvPr>
          <p:cNvSpPr txBox="1"/>
          <p:nvPr/>
        </p:nvSpPr>
        <p:spPr>
          <a:xfrm>
            <a:off x="0" y="6422944"/>
            <a:ext cx="3767698" cy="435056"/>
          </a:xfrm>
          <a:prstGeom prst="rect">
            <a:avLst/>
          </a:prstGeom>
          <a:noFill/>
        </p:spPr>
        <p:txBody>
          <a:bodyPr wrap="square">
            <a:spAutoFit/>
          </a:bodyPr>
          <a:lstStyle/>
          <a:p>
            <a:pPr marR="0" lvl="0" algn="just">
              <a:lnSpc>
                <a:spcPct val="115000"/>
              </a:lnSpc>
              <a:spcBef>
                <a:spcPts val="0"/>
              </a:spcBef>
              <a:spcAft>
                <a:spcPts val="1000"/>
              </a:spcAft>
              <a:tabLst>
                <a:tab pos="285750" algn="l"/>
              </a:tabLst>
            </a:pPr>
            <a:r>
              <a:rPr lang="en-US" sz="1000" dirty="0">
                <a:solidFill>
                  <a:srgbClr val="000000"/>
                </a:solidFill>
                <a:effectLst/>
                <a:ea typeface="Times New Roman" panose="02020603050405020304" pitchFamily="18" charset="0"/>
              </a:rPr>
              <a:t>Stephen Bailey, </a:t>
            </a:r>
            <a:r>
              <a:rPr lang="en-US" sz="1000" i="1" dirty="0">
                <a:solidFill>
                  <a:srgbClr val="000000"/>
                </a:solidFill>
                <a:effectLst/>
                <a:ea typeface="Times New Roman" panose="02020603050405020304" pitchFamily="18" charset="0"/>
              </a:rPr>
              <a:t>Academic Writing: A Handbook for International Students</a:t>
            </a:r>
            <a:r>
              <a:rPr lang="en-US" sz="1000" dirty="0">
                <a:solidFill>
                  <a:srgbClr val="000000"/>
                </a:solidFill>
                <a:effectLst/>
                <a:ea typeface="Times New Roman" panose="02020603050405020304" pitchFamily="18" charset="0"/>
              </a:rPr>
              <a:t>, 4</a:t>
            </a:r>
            <a:r>
              <a:rPr lang="en-US" sz="1000" baseline="30000" dirty="0">
                <a:solidFill>
                  <a:srgbClr val="000000"/>
                </a:solidFill>
                <a:effectLst/>
                <a:ea typeface="Times New Roman" panose="02020603050405020304" pitchFamily="18" charset="0"/>
              </a:rPr>
              <a:t>th</a:t>
            </a:r>
            <a:r>
              <a:rPr lang="en-US" sz="1000" dirty="0">
                <a:solidFill>
                  <a:srgbClr val="000000"/>
                </a:solidFill>
                <a:effectLst/>
                <a:ea typeface="Times New Roman" panose="02020603050405020304" pitchFamily="18" charset="0"/>
              </a:rPr>
              <a:t> ed., Routledge, 2015.</a:t>
            </a:r>
            <a:endParaRPr lang="en-US" sz="1000" dirty="0">
              <a:effectLst/>
              <a:ea typeface="Calibri" panose="020F0502020204030204" pitchFamily="34" charset="0"/>
            </a:endParaRPr>
          </a:p>
        </p:txBody>
      </p:sp>
    </p:spTree>
    <p:extLst>
      <p:ext uri="{BB962C8B-B14F-4D97-AF65-F5344CB8AC3E}">
        <p14:creationId xmlns:p14="http://schemas.microsoft.com/office/powerpoint/2010/main" val="81660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2FEE-3D03-4CB2-8D95-1C7F886A4EAD}"/>
              </a:ext>
            </a:extLst>
          </p:cNvPr>
          <p:cNvSpPr>
            <a:spLocks noGrp="1"/>
          </p:cNvSpPr>
          <p:nvPr>
            <p:ph type="title"/>
          </p:nvPr>
        </p:nvSpPr>
        <p:spPr/>
        <p:txBody>
          <a:bodyPr>
            <a:normAutofit fontScale="90000"/>
          </a:bodyPr>
          <a:lstStyle/>
          <a:p>
            <a:r>
              <a:rPr lang="en-US" dirty="0"/>
              <a:t>Paragraph: Example 2</a:t>
            </a:r>
          </a:p>
        </p:txBody>
      </p:sp>
      <p:sp>
        <p:nvSpPr>
          <p:cNvPr id="3" name="Slide Number Placeholder 2">
            <a:extLst>
              <a:ext uri="{FF2B5EF4-FFF2-40B4-BE49-F238E27FC236}">
                <a16:creationId xmlns:a16="http://schemas.microsoft.com/office/drawing/2014/main" id="{457E997C-0E79-4EBF-8608-EA653DF702C6}"/>
              </a:ext>
            </a:extLst>
          </p:cNvPr>
          <p:cNvSpPr>
            <a:spLocks noGrp="1"/>
          </p:cNvSpPr>
          <p:nvPr>
            <p:ph type="sldNum" sz="quarter" idx="12"/>
          </p:nvPr>
        </p:nvSpPr>
        <p:spPr/>
        <p:txBody>
          <a:bodyPr/>
          <a:lstStyle/>
          <a:p>
            <a:fld id="{ED30389B-6B14-4EC1-9405-ECC0B3C6EAD4}" type="slidenum">
              <a:rPr lang="en-US" smtClean="0"/>
              <a:t>58</a:t>
            </a:fld>
            <a:endParaRPr lang="en-US" dirty="0"/>
          </a:p>
        </p:txBody>
      </p:sp>
      <p:sp>
        <p:nvSpPr>
          <p:cNvPr id="4" name="TextBox 3">
            <a:extLst>
              <a:ext uri="{FF2B5EF4-FFF2-40B4-BE49-F238E27FC236}">
                <a16:creationId xmlns:a16="http://schemas.microsoft.com/office/drawing/2014/main" id="{0B483A3B-14FA-4013-9BCA-10CEDE3F6DA2}"/>
              </a:ext>
            </a:extLst>
          </p:cNvPr>
          <p:cNvSpPr txBox="1"/>
          <p:nvPr/>
        </p:nvSpPr>
        <p:spPr>
          <a:xfrm>
            <a:off x="3893270" y="856357"/>
            <a:ext cx="8038174" cy="6001643"/>
          </a:xfrm>
          <a:prstGeom prst="rect">
            <a:avLst/>
          </a:prstGeom>
          <a:noFill/>
        </p:spPr>
        <p:txBody>
          <a:bodyPr wrap="square" rtlCol="0">
            <a:spAutoFit/>
          </a:bodyPr>
          <a:lstStyle/>
          <a:p>
            <a:r>
              <a:rPr lang="en-US" sz="3200" dirty="0">
                <a:solidFill>
                  <a:schemeClr val="accent3">
                    <a:lumMod val="50000"/>
                  </a:schemeClr>
                </a:solidFill>
              </a:rPr>
              <a:t>The rate of home ownership varies widely across the developed world. </a:t>
            </a:r>
            <a:r>
              <a:rPr lang="en-US" sz="3200" dirty="0">
                <a:solidFill>
                  <a:schemeClr val="accent4">
                    <a:lumMod val="75000"/>
                  </a:schemeClr>
                </a:solidFill>
              </a:rPr>
              <a:t>Germany, </a:t>
            </a:r>
            <a:r>
              <a:rPr lang="en-US" sz="3200" u="sng" dirty="0">
                <a:solidFill>
                  <a:schemeClr val="accent4">
                    <a:lumMod val="75000"/>
                  </a:schemeClr>
                </a:solidFill>
              </a:rPr>
              <a:t>for instance</a:t>
            </a:r>
            <a:r>
              <a:rPr lang="en-US" sz="3200" dirty="0">
                <a:solidFill>
                  <a:schemeClr val="accent4">
                    <a:lumMod val="75000"/>
                  </a:schemeClr>
                </a:solidFill>
              </a:rPr>
              <a:t>, has one of the lowest rates, at 42 per cent, while in Spain it is twice as high, 85 per cent. </a:t>
            </a:r>
            <a:r>
              <a:rPr lang="en-US" sz="3200" u="sng" dirty="0">
                <a:solidFill>
                  <a:schemeClr val="accent2">
                    <a:lumMod val="50000"/>
                  </a:schemeClr>
                </a:solidFill>
              </a:rPr>
              <a:t>Both</a:t>
            </a:r>
            <a:r>
              <a:rPr lang="en-US" sz="3200" dirty="0">
                <a:solidFill>
                  <a:schemeClr val="accent2">
                    <a:lumMod val="50000"/>
                  </a:schemeClr>
                </a:solidFill>
              </a:rPr>
              <a:t> the USA and Britain have similar rates of about 70 per cent. </a:t>
            </a:r>
            <a:r>
              <a:rPr lang="en-US" sz="3200" u="sng" dirty="0">
                <a:solidFill>
                  <a:schemeClr val="bg2">
                    <a:lumMod val="50000"/>
                  </a:schemeClr>
                </a:solidFill>
              </a:rPr>
              <a:t>The reasons for </a:t>
            </a:r>
            <a:r>
              <a:rPr lang="en-US" sz="3200" dirty="0">
                <a:solidFill>
                  <a:schemeClr val="bg2">
                    <a:lumMod val="50000"/>
                  </a:schemeClr>
                </a:solidFill>
              </a:rPr>
              <a:t>this variation appear to be more cultural and historic than economic, since high rates are found in both rich and poorer countries. </a:t>
            </a:r>
            <a:r>
              <a:rPr lang="en-US" sz="3200" u="sng" dirty="0">
                <a:solidFill>
                  <a:schemeClr val="accent6">
                    <a:lumMod val="75000"/>
                  </a:schemeClr>
                </a:solidFill>
              </a:rPr>
              <a:t>There appears to be </a:t>
            </a:r>
            <a:r>
              <a:rPr lang="en-US" sz="3200" dirty="0">
                <a:solidFill>
                  <a:schemeClr val="accent6">
                    <a:lumMod val="75000"/>
                  </a:schemeClr>
                </a:solidFill>
              </a:rPr>
              <a:t>no conclusive link between national prosperity and the number of homeowners.</a:t>
            </a:r>
          </a:p>
        </p:txBody>
      </p:sp>
      <p:sp>
        <p:nvSpPr>
          <p:cNvPr id="7" name="TextBox 6">
            <a:extLst>
              <a:ext uri="{FF2B5EF4-FFF2-40B4-BE49-F238E27FC236}">
                <a16:creationId xmlns:a16="http://schemas.microsoft.com/office/drawing/2014/main" id="{1DC8E53F-1D62-41A9-B7D8-0A09F15EB8FE}"/>
              </a:ext>
            </a:extLst>
          </p:cNvPr>
          <p:cNvSpPr txBox="1"/>
          <p:nvPr/>
        </p:nvSpPr>
        <p:spPr>
          <a:xfrm>
            <a:off x="2108208" y="1012065"/>
            <a:ext cx="1593129" cy="338554"/>
          </a:xfrm>
          <a:prstGeom prst="rect">
            <a:avLst/>
          </a:prstGeom>
          <a:solidFill>
            <a:schemeClr val="accent3">
              <a:lumMod val="50000"/>
            </a:schemeClr>
          </a:solidFill>
        </p:spPr>
        <p:txBody>
          <a:bodyPr wrap="square" rtlCol="0">
            <a:spAutoFit/>
          </a:bodyPr>
          <a:lstStyle/>
          <a:p>
            <a:pPr algn="r"/>
            <a:r>
              <a:rPr lang="en-US" sz="1600" dirty="0">
                <a:solidFill>
                  <a:schemeClr val="bg1"/>
                </a:solidFill>
              </a:rPr>
              <a:t>TOPIC SENTENCE</a:t>
            </a:r>
          </a:p>
        </p:txBody>
      </p:sp>
      <p:sp>
        <p:nvSpPr>
          <p:cNvPr id="8" name="TextBox 7">
            <a:extLst>
              <a:ext uri="{FF2B5EF4-FFF2-40B4-BE49-F238E27FC236}">
                <a16:creationId xmlns:a16="http://schemas.microsoft.com/office/drawing/2014/main" id="{00C560AC-543A-4216-8930-C37824627492}"/>
              </a:ext>
            </a:extLst>
          </p:cNvPr>
          <p:cNvSpPr txBox="1"/>
          <p:nvPr/>
        </p:nvSpPr>
        <p:spPr>
          <a:xfrm>
            <a:off x="573212" y="1578913"/>
            <a:ext cx="3128125" cy="338554"/>
          </a:xfrm>
          <a:prstGeom prst="rect">
            <a:avLst/>
          </a:prstGeom>
          <a:solidFill>
            <a:schemeClr val="accent4">
              <a:lumMod val="75000"/>
            </a:schemeClr>
          </a:solidFill>
        </p:spPr>
        <p:txBody>
          <a:bodyPr wrap="square" rtlCol="0">
            <a:spAutoFit/>
          </a:bodyPr>
          <a:lstStyle/>
          <a:p>
            <a:pPr algn="r"/>
            <a:r>
              <a:rPr lang="en-US" sz="1600" dirty="0">
                <a:solidFill>
                  <a:schemeClr val="bg1"/>
                </a:solidFill>
              </a:rPr>
              <a:t>SUPPORTING DETAILS: EXAMPLE 1</a:t>
            </a:r>
          </a:p>
        </p:txBody>
      </p:sp>
      <p:sp>
        <p:nvSpPr>
          <p:cNvPr id="9" name="TextBox 8">
            <a:extLst>
              <a:ext uri="{FF2B5EF4-FFF2-40B4-BE49-F238E27FC236}">
                <a16:creationId xmlns:a16="http://schemas.microsoft.com/office/drawing/2014/main" id="{00C9E9F4-4961-4F20-9DD8-362F21FA903B}"/>
              </a:ext>
            </a:extLst>
          </p:cNvPr>
          <p:cNvSpPr txBox="1"/>
          <p:nvPr/>
        </p:nvSpPr>
        <p:spPr>
          <a:xfrm>
            <a:off x="573212" y="2936373"/>
            <a:ext cx="3128125" cy="338554"/>
          </a:xfrm>
          <a:prstGeom prst="rect">
            <a:avLst/>
          </a:prstGeom>
          <a:solidFill>
            <a:schemeClr val="accent2">
              <a:lumMod val="50000"/>
            </a:schemeClr>
          </a:solidFill>
        </p:spPr>
        <p:txBody>
          <a:bodyPr wrap="square" rtlCol="0">
            <a:spAutoFit/>
          </a:bodyPr>
          <a:lstStyle/>
          <a:p>
            <a:pPr algn="r"/>
            <a:r>
              <a:rPr lang="en-US" sz="1600" dirty="0">
                <a:solidFill>
                  <a:schemeClr val="bg1"/>
                </a:solidFill>
              </a:rPr>
              <a:t>SUPPORTING DETAILS: EXAMPLE 2</a:t>
            </a:r>
          </a:p>
        </p:txBody>
      </p:sp>
      <p:sp>
        <p:nvSpPr>
          <p:cNvPr id="10" name="TextBox 9">
            <a:extLst>
              <a:ext uri="{FF2B5EF4-FFF2-40B4-BE49-F238E27FC236}">
                <a16:creationId xmlns:a16="http://schemas.microsoft.com/office/drawing/2014/main" id="{B2E8D6CC-5CD3-4398-86D4-62B6864CFDE8}"/>
              </a:ext>
            </a:extLst>
          </p:cNvPr>
          <p:cNvSpPr txBox="1"/>
          <p:nvPr/>
        </p:nvSpPr>
        <p:spPr>
          <a:xfrm>
            <a:off x="573212" y="3955279"/>
            <a:ext cx="3128125" cy="338554"/>
          </a:xfrm>
          <a:prstGeom prst="rect">
            <a:avLst/>
          </a:prstGeom>
          <a:solidFill>
            <a:schemeClr val="accent1"/>
          </a:solidFill>
        </p:spPr>
        <p:txBody>
          <a:bodyPr wrap="square" rtlCol="0">
            <a:spAutoFit/>
          </a:bodyPr>
          <a:lstStyle/>
          <a:p>
            <a:pPr algn="r"/>
            <a:r>
              <a:rPr lang="en-US" sz="1600" dirty="0">
                <a:solidFill>
                  <a:schemeClr val="bg1"/>
                </a:solidFill>
              </a:rPr>
              <a:t>SUPPORTING DETAILS: Reason</a:t>
            </a:r>
          </a:p>
        </p:txBody>
      </p:sp>
      <p:sp>
        <p:nvSpPr>
          <p:cNvPr id="11" name="TextBox 10">
            <a:extLst>
              <a:ext uri="{FF2B5EF4-FFF2-40B4-BE49-F238E27FC236}">
                <a16:creationId xmlns:a16="http://schemas.microsoft.com/office/drawing/2014/main" id="{7F754919-0CA0-4E75-997F-F1D3359BADCB}"/>
              </a:ext>
            </a:extLst>
          </p:cNvPr>
          <p:cNvSpPr txBox="1"/>
          <p:nvPr/>
        </p:nvSpPr>
        <p:spPr>
          <a:xfrm>
            <a:off x="573212" y="5388153"/>
            <a:ext cx="3128125" cy="338554"/>
          </a:xfrm>
          <a:prstGeom prst="rect">
            <a:avLst/>
          </a:prstGeom>
          <a:solidFill>
            <a:schemeClr val="accent6">
              <a:lumMod val="75000"/>
            </a:schemeClr>
          </a:solidFill>
        </p:spPr>
        <p:txBody>
          <a:bodyPr wrap="square" rtlCol="0">
            <a:spAutoFit/>
          </a:bodyPr>
          <a:lstStyle/>
          <a:p>
            <a:pPr algn="r"/>
            <a:r>
              <a:rPr lang="en-US" sz="1600" dirty="0">
                <a:solidFill>
                  <a:schemeClr val="bg1"/>
                </a:solidFill>
              </a:rPr>
              <a:t>CLOSING (CONCLUSION)</a:t>
            </a:r>
          </a:p>
        </p:txBody>
      </p:sp>
      <p:sp>
        <p:nvSpPr>
          <p:cNvPr id="12" name="TextBox 11">
            <a:extLst>
              <a:ext uri="{FF2B5EF4-FFF2-40B4-BE49-F238E27FC236}">
                <a16:creationId xmlns:a16="http://schemas.microsoft.com/office/drawing/2014/main" id="{8C197158-8651-4B21-86D7-07FC2516F61B}"/>
              </a:ext>
            </a:extLst>
          </p:cNvPr>
          <p:cNvSpPr txBox="1"/>
          <p:nvPr/>
        </p:nvSpPr>
        <p:spPr>
          <a:xfrm>
            <a:off x="0" y="6422944"/>
            <a:ext cx="3767698" cy="435056"/>
          </a:xfrm>
          <a:prstGeom prst="rect">
            <a:avLst/>
          </a:prstGeom>
          <a:noFill/>
        </p:spPr>
        <p:txBody>
          <a:bodyPr wrap="square">
            <a:spAutoFit/>
          </a:bodyPr>
          <a:lstStyle/>
          <a:p>
            <a:pPr marR="0" lvl="0" algn="just">
              <a:lnSpc>
                <a:spcPct val="115000"/>
              </a:lnSpc>
              <a:spcBef>
                <a:spcPts val="0"/>
              </a:spcBef>
              <a:spcAft>
                <a:spcPts val="1000"/>
              </a:spcAft>
              <a:tabLst>
                <a:tab pos="285750" algn="l"/>
              </a:tabLst>
            </a:pPr>
            <a:r>
              <a:rPr lang="en-US" sz="1000" dirty="0">
                <a:solidFill>
                  <a:srgbClr val="000000"/>
                </a:solidFill>
                <a:effectLst/>
                <a:ea typeface="Times New Roman" panose="02020603050405020304" pitchFamily="18" charset="0"/>
              </a:rPr>
              <a:t>Stephen Bailey, </a:t>
            </a:r>
            <a:r>
              <a:rPr lang="en-US" sz="1000" i="1" dirty="0">
                <a:solidFill>
                  <a:srgbClr val="000000"/>
                </a:solidFill>
                <a:effectLst/>
                <a:ea typeface="Times New Roman" panose="02020603050405020304" pitchFamily="18" charset="0"/>
              </a:rPr>
              <a:t>Academic Writing: A Handbook for International Students</a:t>
            </a:r>
            <a:r>
              <a:rPr lang="en-US" sz="1000" dirty="0">
                <a:solidFill>
                  <a:srgbClr val="000000"/>
                </a:solidFill>
                <a:effectLst/>
                <a:ea typeface="Times New Roman" panose="02020603050405020304" pitchFamily="18" charset="0"/>
              </a:rPr>
              <a:t>, 4</a:t>
            </a:r>
            <a:r>
              <a:rPr lang="en-US" sz="1000" baseline="30000" dirty="0">
                <a:solidFill>
                  <a:srgbClr val="000000"/>
                </a:solidFill>
                <a:effectLst/>
                <a:ea typeface="Times New Roman" panose="02020603050405020304" pitchFamily="18" charset="0"/>
              </a:rPr>
              <a:t>th</a:t>
            </a:r>
            <a:r>
              <a:rPr lang="en-US" sz="1000" dirty="0">
                <a:solidFill>
                  <a:srgbClr val="000000"/>
                </a:solidFill>
                <a:effectLst/>
                <a:ea typeface="Times New Roman" panose="02020603050405020304" pitchFamily="18" charset="0"/>
              </a:rPr>
              <a:t> ed., Routledge, 2015.</a:t>
            </a:r>
            <a:endParaRPr lang="en-US" sz="1000" dirty="0">
              <a:effectLst/>
              <a:ea typeface="Calibri" panose="020F0502020204030204" pitchFamily="34" charset="0"/>
            </a:endParaRPr>
          </a:p>
        </p:txBody>
      </p:sp>
    </p:spTree>
    <p:extLst>
      <p:ext uri="{BB962C8B-B14F-4D97-AF65-F5344CB8AC3E}">
        <p14:creationId xmlns:p14="http://schemas.microsoft.com/office/powerpoint/2010/main" val="3741453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2FEE-3D03-4CB2-8D95-1C7F886A4EAD}"/>
              </a:ext>
            </a:extLst>
          </p:cNvPr>
          <p:cNvSpPr>
            <a:spLocks noGrp="1"/>
          </p:cNvSpPr>
          <p:nvPr>
            <p:ph type="title"/>
          </p:nvPr>
        </p:nvSpPr>
        <p:spPr/>
        <p:txBody>
          <a:bodyPr>
            <a:normAutofit fontScale="90000"/>
          </a:bodyPr>
          <a:lstStyle/>
          <a:p>
            <a:r>
              <a:rPr lang="en-US" dirty="0"/>
              <a:t>Paragraph: Quiz 2</a:t>
            </a:r>
          </a:p>
        </p:txBody>
      </p:sp>
      <p:graphicFrame>
        <p:nvGraphicFramePr>
          <p:cNvPr id="5" name="Table 5">
            <a:extLst>
              <a:ext uri="{FF2B5EF4-FFF2-40B4-BE49-F238E27FC236}">
                <a16:creationId xmlns:a16="http://schemas.microsoft.com/office/drawing/2014/main" id="{59C23467-BA67-4414-852C-2AD19CAE5C6B}"/>
              </a:ext>
            </a:extLst>
          </p:cNvPr>
          <p:cNvGraphicFramePr>
            <a:graphicFrameLocks noGrp="1"/>
          </p:cNvGraphicFramePr>
          <p:nvPr>
            <p:extLst>
              <p:ext uri="{D42A27DB-BD31-4B8C-83A1-F6EECF244321}">
                <p14:modId xmlns:p14="http://schemas.microsoft.com/office/powerpoint/2010/main" val="3994157795"/>
              </p:ext>
            </p:extLst>
          </p:nvPr>
        </p:nvGraphicFramePr>
        <p:xfrm>
          <a:off x="320511" y="719665"/>
          <a:ext cx="11425287" cy="6035040"/>
        </p:xfrm>
        <a:graphic>
          <a:graphicData uri="http://schemas.openxmlformats.org/drawingml/2006/table">
            <a:tbl>
              <a:tblPr>
                <a:tableStyleId>{9D7B26C5-4107-4FEC-AEDC-1716B250A1EF}</a:tableStyleId>
              </a:tblPr>
              <a:tblGrid>
                <a:gridCol w="2865749">
                  <a:extLst>
                    <a:ext uri="{9D8B030D-6E8A-4147-A177-3AD203B41FA5}">
                      <a16:colId xmlns:a16="http://schemas.microsoft.com/office/drawing/2014/main" val="2646918840"/>
                    </a:ext>
                  </a:extLst>
                </a:gridCol>
                <a:gridCol w="8559538">
                  <a:extLst>
                    <a:ext uri="{9D8B030D-6E8A-4147-A177-3AD203B41FA5}">
                      <a16:colId xmlns:a16="http://schemas.microsoft.com/office/drawing/2014/main" val="2890940929"/>
                    </a:ext>
                  </a:extLst>
                </a:gridCol>
              </a:tblGrid>
              <a:tr h="900455">
                <a:tc>
                  <a:txBody>
                    <a:bodyPr/>
                    <a:lstStyle/>
                    <a:p>
                      <a:endParaRPr lang="en-US" sz="1600" dirty="0">
                        <a:solidFill>
                          <a:schemeClr val="accent6">
                            <a:lumMod val="75000"/>
                          </a:schemeClr>
                        </a:solidFill>
                      </a:endParaRPr>
                    </a:p>
                  </a:txBody>
                  <a:tcPr/>
                </a:tc>
                <a:tc>
                  <a:txBody>
                    <a:bodyPr/>
                    <a:lstStyle/>
                    <a:p>
                      <a:r>
                        <a:rPr lang="en-US" sz="2400" dirty="0"/>
                        <a:t>Despite this, many countries encourage the growth of home ownership.</a:t>
                      </a:r>
                    </a:p>
                  </a:txBody>
                  <a:tcPr/>
                </a:tc>
                <a:extLst>
                  <a:ext uri="{0D108BD9-81ED-4DB2-BD59-A6C34878D82A}">
                    <a16:rowId xmlns:a16="http://schemas.microsoft.com/office/drawing/2014/main" val="3614021814"/>
                  </a:ext>
                </a:extLst>
              </a:tr>
              <a:tr h="1026917">
                <a:tc>
                  <a:txBody>
                    <a:bodyPr/>
                    <a:lstStyle/>
                    <a:p>
                      <a:endParaRPr lang="en-US" sz="2000" dirty="0"/>
                    </a:p>
                  </a:txBody>
                  <a:tcPr/>
                </a:tc>
                <a:tc>
                  <a:txBody>
                    <a:bodyPr/>
                    <a:lstStyle/>
                    <a:p>
                      <a:r>
                        <a:rPr lang="en-US" sz="2400" dirty="0"/>
                        <a:t>Ireland and Spain, for instance, allow mortgage payers to offset</a:t>
                      </a:r>
                    </a:p>
                    <a:p>
                      <a:r>
                        <a:rPr lang="en-US" sz="2400" dirty="0"/>
                        <a:t>payments against income tax.</a:t>
                      </a:r>
                    </a:p>
                  </a:txBody>
                  <a:tcPr/>
                </a:tc>
                <a:extLst>
                  <a:ext uri="{0D108BD9-81ED-4DB2-BD59-A6C34878D82A}">
                    <a16:rowId xmlns:a16="http://schemas.microsoft.com/office/drawing/2014/main" val="1989771282"/>
                  </a:ext>
                </a:extLst>
              </a:tr>
              <a:tr h="1026917">
                <a:tc>
                  <a:txBody>
                    <a:bodyPr/>
                    <a:lstStyle/>
                    <a:p>
                      <a:endParaRPr lang="en-US" sz="2000" dirty="0"/>
                    </a:p>
                  </a:txBody>
                  <a:tcPr/>
                </a:tc>
                <a:tc>
                  <a:txBody>
                    <a:bodyPr/>
                    <a:lstStyle/>
                    <a:p>
                      <a:r>
                        <a:rPr lang="en-US" sz="2400" dirty="0"/>
                        <a:t>It is widely believed that owning your own home has social as well as economic benefits.</a:t>
                      </a:r>
                    </a:p>
                  </a:txBody>
                  <a:tcPr/>
                </a:tc>
                <a:extLst>
                  <a:ext uri="{0D108BD9-81ED-4DB2-BD59-A6C34878D82A}">
                    <a16:rowId xmlns:a16="http://schemas.microsoft.com/office/drawing/2014/main" val="674129371"/>
                  </a:ext>
                </a:extLst>
              </a:tr>
              <a:tr h="1026917">
                <a:tc>
                  <a:txBody>
                    <a:bodyPr/>
                    <a:lstStyle/>
                    <a:p>
                      <a:endParaRPr lang="en-US" sz="2000" dirty="0"/>
                    </a:p>
                  </a:txBody>
                  <a:tcPr/>
                </a:tc>
                <a:tc>
                  <a:txBody>
                    <a:bodyPr/>
                    <a:lstStyle/>
                    <a:p>
                      <a:r>
                        <a:rPr lang="en-US" sz="2400" dirty="0"/>
                        <a:t>Compared to renters, homeowners are thought to be more stable members of the community who contribute more to local affairs.</a:t>
                      </a:r>
                    </a:p>
                  </a:txBody>
                  <a:tcPr/>
                </a:tc>
                <a:extLst>
                  <a:ext uri="{0D108BD9-81ED-4DB2-BD59-A6C34878D82A}">
                    <a16:rowId xmlns:a16="http://schemas.microsoft.com/office/drawing/2014/main" val="2622392555"/>
                  </a:ext>
                </a:extLst>
              </a:tr>
              <a:tr h="1026917">
                <a:tc>
                  <a:txBody>
                    <a:bodyPr/>
                    <a:lstStyle/>
                    <a:p>
                      <a:endParaRPr lang="en-US" sz="2000" dirty="0"/>
                    </a:p>
                  </a:txBody>
                  <a:tcPr/>
                </a:tc>
                <a:tc>
                  <a:txBody>
                    <a:bodyPr/>
                    <a:lstStyle/>
                    <a:p>
                      <a:r>
                        <a:rPr lang="en-US" sz="2400" dirty="0"/>
                        <a:t>In addition, </a:t>
                      </a:r>
                      <a:r>
                        <a:rPr lang="en-US" sz="2400" dirty="0" err="1"/>
                        <a:t>neighbourhoods</a:t>
                      </a:r>
                      <a:r>
                        <a:rPr lang="en-US" sz="2400" dirty="0"/>
                        <a:t> of owner occupiers are considered to have less crime and better schools.</a:t>
                      </a:r>
                    </a:p>
                  </a:txBody>
                  <a:tcPr/>
                </a:tc>
                <a:extLst>
                  <a:ext uri="{0D108BD9-81ED-4DB2-BD59-A6C34878D82A}">
                    <a16:rowId xmlns:a16="http://schemas.microsoft.com/office/drawing/2014/main" val="205434328"/>
                  </a:ext>
                </a:extLst>
              </a:tr>
              <a:tr h="1026917">
                <a:tc>
                  <a:txBody>
                    <a:bodyPr/>
                    <a:lstStyle/>
                    <a:p>
                      <a:endParaRPr lang="en-US" sz="2000" dirty="0">
                        <a:solidFill>
                          <a:schemeClr val="accent6">
                            <a:lumMod val="50000"/>
                          </a:schemeClr>
                        </a:solidFill>
                      </a:endParaRPr>
                    </a:p>
                  </a:txBody>
                  <a:tcPr/>
                </a:tc>
                <a:tc>
                  <a:txBody>
                    <a:bodyPr/>
                    <a:lstStyle/>
                    <a:p>
                      <a:r>
                        <a:rPr lang="en-US" sz="2400" dirty="0"/>
                        <a:t>But above all, home ownership encourages saving and allows</a:t>
                      </a:r>
                    </a:p>
                    <a:p>
                      <a:r>
                        <a:rPr lang="en-US" sz="2400" dirty="0"/>
                        <a:t>families to build wealth.</a:t>
                      </a:r>
                    </a:p>
                  </a:txBody>
                  <a:tcPr/>
                </a:tc>
                <a:extLst>
                  <a:ext uri="{0D108BD9-81ED-4DB2-BD59-A6C34878D82A}">
                    <a16:rowId xmlns:a16="http://schemas.microsoft.com/office/drawing/2014/main" val="812218450"/>
                  </a:ext>
                </a:extLst>
              </a:tr>
            </a:tbl>
          </a:graphicData>
        </a:graphic>
      </p:graphicFrame>
      <p:sp>
        <p:nvSpPr>
          <p:cNvPr id="12" name="TextBox 11">
            <a:extLst>
              <a:ext uri="{FF2B5EF4-FFF2-40B4-BE49-F238E27FC236}">
                <a16:creationId xmlns:a16="http://schemas.microsoft.com/office/drawing/2014/main" id="{570C2CCE-197C-4420-9E62-8476DF0C3A8C}"/>
              </a:ext>
            </a:extLst>
          </p:cNvPr>
          <p:cNvSpPr txBox="1"/>
          <p:nvPr/>
        </p:nvSpPr>
        <p:spPr>
          <a:xfrm>
            <a:off x="0" y="6422944"/>
            <a:ext cx="3767698" cy="435056"/>
          </a:xfrm>
          <a:prstGeom prst="rect">
            <a:avLst/>
          </a:prstGeom>
          <a:noFill/>
        </p:spPr>
        <p:txBody>
          <a:bodyPr wrap="square">
            <a:spAutoFit/>
          </a:bodyPr>
          <a:lstStyle/>
          <a:p>
            <a:pPr marR="0" lvl="0" algn="just">
              <a:lnSpc>
                <a:spcPct val="115000"/>
              </a:lnSpc>
              <a:spcBef>
                <a:spcPts val="0"/>
              </a:spcBef>
              <a:spcAft>
                <a:spcPts val="1000"/>
              </a:spcAft>
              <a:tabLst>
                <a:tab pos="285750" algn="l"/>
              </a:tabLst>
            </a:pPr>
            <a:r>
              <a:rPr lang="en-US" sz="1000" dirty="0">
                <a:solidFill>
                  <a:srgbClr val="000000"/>
                </a:solidFill>
                <a:effectLst/>
                <a:ea typeface="Times New Roman" panose="02020603050405020304" pitchFamily="18" charset="0"/>
              </a:rPr>
              <a:t>Stephen Bailey, </a:t>
            </a:r>
            <a:r>
              <a:rPr lang="en-US" sz="1000" i="1" dirty="0">
                <a:solidFill>
                  <a:srgbClr val="000000"/>
                </a:solidFill>
                <a:effectLst/>
                <a:ea typeface="Times New Roman" panose="02020603050405020304" pitchFamily="18" charset="0"/>
              </a:rPr>
              <a:t>Academic Writing: A Handbook for International Students</a:t>
            </a:r>
            <a:r>
              <a:rPr lang="en-US" sz="1000" dirty="0">
                <a:solidFill>
                  <a:srgbClr val="000000"/>
                </a:solidFill>
                <a:effectLst/>
                <a:ea typeface="Times New Roman" panose="02020603050405020304" pitchFamily="18" charset="0"/>
              </a:rPr>
              <a:t>, 4</a:t>
            </a:r>
            <a:r>
              <a:rPr lang="en-US" sz="1000" baseline="30000" dirty="0">
                <a:solidFill>
                  <a:srgbClr val="000000"/>
                </a:solidFill>
                <a:effectLst/>
                <a:ea typeface="Times New Roman" panose="02020603050405020304" pitchFamily="18" charset="0"/>
              </a:rPr>
              <a:t>th</a:t>
            </a:r>
            <a:r>
              <a:rPr lang="en-US" sz="1000" dirty="0">
                <a:solidFill>
                  <a:srgbClr val="000000"/>
                </a:solidFill>
                <a:effectLst/>
                <a:ea typeface="Times New Roman" panose="02020603050405020304" pitchFamily="18" charset="0"/>
              </a:rPr>
              <a:t> ed., Routledge, 2015.</a:t>
            </a:r>
            <a:endParaRPr lang="en-US" sz="1000" dirty="0">
              <a:effectLst/>
              <a:ea typeface="Calibri" panose="020F0502020204030204" pitchFamily="34" charset="0"/>
            </a:endParaRPr>
          </a:p>
        </p:txBody>
      </p:sp>
    </p:spTree>
    <p:extLst>
      <p:ext uri="{BB962C8B-B14F-4D97-AF65-F5344CB8AC3E}">
        <p14:creationId xmlns:p14="http://schemas.microsoft.com/office/powerpoint/2010/main" val="3145947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E398B2D-5A13-4390-ADA6-D3BE7ABF6F71}"/>
              </a:ext>
            </a:extLst>
          </p:cNvPr>
          <p:cNvPicPr>
            <a:picLocks noChangeAspect="1"/>
          </p:cNvPicPr>
          <p:nvPr/>
        </p:nvPicPr>
        <p:blipFill rotWithShape="1">
          <a:blip r:embed="rId3"/>
          <a:srcRect t="7304" r="15830" b="1788"/>
          <a:stretch/>
        </p:blipFill>
        <p:spPr>
          <a:xfrm>
            <a:off x="3523488" y="10"/>
            <a:ext cx="8668512" cy="6857990"/>
          </a:xfrm>
          <a:prstGeom prst="rect">
            <a:avLst/>
          </a:prstGeom>
        </p:spPr>
      </p:pic>
      <p:sp>
        <p:nvSpPr>
          <p:cNvPr id="24"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A2F327-90BE-4F3E-A7F4-4659253CE55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GOOD WRITING IS IMMITATION.</a:t>
            </a:r>
          </a:p>
        </p:txBody>
      </p:sp>
      <p:sp>
        <p:nvSpPr>
          <p:cNvPr id="25"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6"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DE1F182-E0A0-464F-BA28-6F9A43C40E0E}"/>
              </a:ext>
            </a:extLst>
          </p:cNvPr>
          <p:cNvSpPr txBox="1"/>
          <p:nvPr/>
        </p:nvSpPr>
        <p:spPr>
          <a:xfrm>
            <a:off x="477981" y="4676871"/>
            <a:ext cx="3977640" cy="1569660"/>
          </a:xfrm>
          <a:prstGeom prst="rect">
            <a:avLst/>
          </a:prstGeom>
          <a:noFill/>
        </p:spPr>
        <p:txBody>
          <a:bodyPr wrap="square">
            <a:spAutoFit/>
          </a:bodyPr>
          <a:lstStyle/>
          <a:p>
            <a:r>
              <a:rPr lang="en-US" sz="3200" dirty="0"/>
              <a:t>See a few well-known papers in the area and the journal.</a:t>
            </a:r>
          </a:p>
        </p:txBody>
      </p:sp>
      <p:sp>
        <p:nvSpPr>
          <p:cNvPr id="22" name="TextBox 21">
            <a:extLst>
              <a:ext uri="{FF2B5EF4-FFF2-40B4-BE49-F238E27FC236}">
                <a16:creationId xmlns:a16="http://schemas.microsoft.com/office/drawing/2014/main" id="{0D019971-292B-4142-A789-21934672CE1D}"/>
              </a:ext>
            </a:extLst>
          </p:cNvPr>
          <p:cNvSpPr txBox="1"/>
          <p:nvPr/>
        </p:nvSpPr>
        <p:spPr>
          <a:xfrm>
            <a:off x="5894366" y="6431197"/>
            <a:ext cx="6297634" cy="369332"/>
          </a:xfrm>
          <a:prstGeom prst="rect">
            <a:avLst/>
          </a:prstGeom>
          <a:noFill/>
        </p:spPr>
        <p:txBody>
          <a:bodyPr wrap="square">
            <a:spAutoFit/>
          </a:bodyPr>
          <a:lstStyle/>
          <a:p>
            <a:pPr algn="r"/>
            <a:r>
              <a:rPr lang="en-US" dirty="0">
                <a:solidFill>
                  <a:srgbClr val="7B673A"/>
                </a:solidFill>
                <a:hlinkClick r:id="rId4">
                  <a:extLst>
                    <a:ext uri="{A12FA001-AC4F-418D-AE19-62706E023703}">
                      <ahyp:hlinkClr xmlns:ahyp="http://schemas.microsoft.com/office/drawing/2018/hyperlinkcolor" val="tx"/>
                    </a:ext>
                  </a:extLst>
                </a:hlinkClick>
              </a:rPr>
              <a:t>https://www.tribes.co.uk/Wildlife/meet-the-meerkats</a:t>
            </a:r>
            <a:endParaRPr lang="en-US" dirty="0">
              <a:solidFill>
                <a:srgbClr val="7B673A"/>
              </a:solidFill>
            </a:endParaRPr>
          </a:p>
        </p:txBody>
      </p:sp>
      <p:sp>
        <p:nvSpPr>
          <p:cNvPr id="3" name="Slide Number Placeholder 2">
            <a:extLst>
              <a:ext uri="{FF2B5EF4-FFF2-40B4-BE49-F238E27FC236}">
                <a16:creationId xmlns:a16="http://schemas.microsoft.com/office/drawing/2014/main" id="{FD245861-B7B3-45EF-948A-59B68D4264BF}"/>
              </a:ext>
            </a:extLst>
          </p:cNvPr>
          <p:cNvSpPr>
            <a:spLocks noGrp="1"/>
          </p:cNvSpPr>
          <p:nvPr>
            <p:ph type="sldNum" sz="quarter" idx="12"/>
          </p:nvPr>
        </p:nvSpPr>
        <p:spPr/>
        <p:txBody>
          <a:bodyPr/>
          <a:lstStyle/>
          <a:p>
            <a:fld id="{ED30389B-6B14-4EC1-9405-ECC0B3C6EAD4}" type="slidenum">
              <a:rPr lang="en-US" smtClean="0"/>
              <a:t>6</a:t>
            </a:fld>
            <a:endParaRPr lang="en-US" dirty="0"/>
          </a:p>
        </p:txBody>
      </p:sp>
    </p:spTree>
    <p:extLst>
      <p:ext uri="{BB962C8B-B14F-4D97-AF65-F5344CB8AC3E}">
        <p14:creationId xmlns:p14="http://schemas.microsoft.com/office/powerpoint/2010/main" val="3297934773"/>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AB1F-E178-49FE-854C-938E75F497A7}"/>
              </a:ext>
            </a:extLst>
          </p:cNvPr>
          <p:cNvSpPr>
            <a:spLocks noGrp="1"/>
          </p:cNvSpPr>
          <p:nvPr>
            <p:ph type="title"/>
          </p:nvPr>
        </p:nvSpPr>
        <p:spPr/>
        <p:txBody>
          <a:bodyPr>
            <a:normAutofit fontScale="90000"/>
          </a:bodyPr>
          <a:lstStyle/>
          <a:p>
            <a:r>
              <a:rPr lang="en-US" dirty="0"/>
              <a:t>An Example Paragraph form a Literature Review</a:t>
            </a:r>
          </a:p>
        </p:txBody>
      </p:sp>
      <p:sp>
        <p:nvSpPr>
          <p:cNvPr id="3" name="Slide Number Placeholder 2">
            <a:extLst>
              <a:ext uri="{FF2B5EF4-FFF2-40B4-BE49-F238E27FC236}">
                <a16:creationId xmlns:a16="http://schemas.microsoft.com/office/drawing/2014/main" id="{E05AB1C1-2183-4009-92BA-D0ED0E614D40}"/>
              </a:ext>
            </a:extLst>
          </p:cNvPr>
          <p:cNvSpPr>
            <a:spLocks noGrp="1"/>
          </p:cNvSpPr>
          <p:nvPr>
            <p:ph type="sldNum" sz="quarter" idx="12"/>
          </p:nvPr>
        </p:nvSpPr>
        <p:spPr/>
        <p:txBody>
          <a:bodyPr/>
          <a:lstStyle/>
          <a:p>
            <a:fld id="{ED30389B-6B14-4EC1-9405-ECC0B3C6EAD4}" type="slidenum">
              <a:rPr lang="en-US" smtClean="0"/>
              <a:t>60</a:t>
            </a:fld>
            <a:endParaRPr lang="en-US" dirty="0"/>
          </a:p>
        </p:txBody>
      </p:sp>
      <p:sp>
        <p:nvSpPr>
          <p:cNvPr id="4" name="TextBox 3">
            <a:extLst>
              <a:ext uri="{FF2B5EF4-FFF2-40B4-BE49-F238E27FC236}">
                <a16:creationId xmlns:a16="http://schemas.microsoft.com/office/drawing/2014/main" id="{850E9EC2-30E7-43FC-8066-74A9D2A9FD9A}"/>
              </a:ext>
            </a:extLst>
          </p:cNvPr>
          <p:cNvSpPr txBox="1"/>
          <p:nvPr/>
        </p:nvSpPr>
        <p:spPr>
          <a:xfrm>
            <a:off x="132805" y="961697"/>
            <a:ext cx="11924211" cy="4832092"/>
          </a:xfrm>
          <a:prstGeom prst="rect">
            <a:avLst/>
          </a:prstGeom>
          <a:noFill/>
        </p:spPr>
        <p:txBody>
          <a:bodyPr wrap="square" rtlCol="0">
            <a:spAutoFit/>
          </a:bodyPr>
          <a:lstStyle/>
          <a:p>
            <a:pPr algn="l"/>
            <a:r>
              <a:rPr lang="en-US" sz="2800" b="1" i="0" u="none" strike="noStrike" baseline="0" dirty="0">
                <a:solidFill>
                  <a:srgbClr val="000000"/>
                </a:solidFill>
                <a:latin typeface="NimbusRomNo9L-Medi"/>
              </a:rPr>
              <a:t>Structure from Motion. </a:t>
            </a:r>
            <a:r>
              <a:rPr lang="en-US" sz="2800" b="0" i="0" u="none" strike="noStrike" baseline="0" dirty="0">
                <a:solidFill>
                  <a:schemeClr val="accent3">
                    <a:lumMod val="50000"/>
                  </a:schemeClr>
                </a:solidFill>
                <a:latin typeface="NimbusRomNo9L-Regu"/>
              </a:rPr>
              <a:t>Traditional methods such as Structure from Motion (</a:t>
            </a:r>
            <a:r>
              <a:rPr lang="en-US" sz="2800" b="0" i="0" u="none" strike="noStrike" baseline="0" dirty="0" err="1">
                <a:solidFill>
                  <a:schemeClr val="accent3">
                    <a:lumMod val="50000"/>
                  </a:schemeClr>
                </a:solidFill>
                <a:latin typeface="NimbusRomNo9L-Regu"/>
              </a:rPr>
              <a:t>SfM</a:t>
            </a:r>
            <a:r>
              <a:rPr lang="en-US" sz="2800" b="0" i="0" u="none" strike="noStrike" baseline="0" dirty="0">
                <a:solidFill>
                  <a:schemeClr val="accent3">
                    <a:lumMod val="50000"/>
                  </a:schemeClr>
                </a:solidFill>
                <a:latin typeface="NimbusRomNo9L-Regu"/>
              </a:rPr>
              <a:t>) [10] can reconstruct the 3D structure of individual rigid scenes given as input multiple views of each scene and 2D </a:t>
            </a:r>
            <a:r>
              <a:rPr lang="en-US" sz="2800" b="0" i="0" u="none" strike="noStrike" baseline="0" dirty="0" err="1">
                <a:solidFill>
                  <a:schemeClr val="accent3">
                    <a:lumMod val="50000"/>
                  </a:schemeClr>
                </a:solidFill>
                <a:latin typeface="NimbusRomNo9L-Regu"/>
              </a:rPr>
              <a:t>keypoint</a:t>
            </a:r>
            <a:r>
              <a:rPr lang="en-US" sz="2800" b="0" i="0" u="none" strike="noStrike" baseline="0" dirty="0">
                <a:solidFill>
                  <a:schemeClr val="accent3">
                    <a:lumMod val="50000"/>
                  </a:schemeClr>
                </a:solidFill>
                <a:latin typeface="NimbusRomNo9L-Regu"/>
              </a:rPr>
              <a:t> matches between the views. </a:t>
            </a:r>
            <a:r>
              <a:rPr lang="en-US" sz="2800" b="1" i="0" u="none" strike="noStrike" baseline="0" dirty="0">
                <a:solidFill>
                  <a:schemeClr val="accent1">
                    <a:lumMod val="75000"/>
                  </a:schemeClr>
                </a:solidFill>
                <a:latin typeface="NimbusRomNo9L-Regu"/>
              </a:rPr>
              <a:t>This</a:t>
            </a:r>
            <a:r>
              <a:rPr lang="en-US" sz="2800" b="0" i="0" u="none" strike="noStrike" baseline="0" dirty="0">
                <a:solidFill>
                  <a:srgbClr val="000000"/>
                </a:solidFill>
                <a:latin typeface="NimbusRomNo9L-Regu"/>
              </a:rPr>
              <a:t> can be extended in two ways. </a:t>
            </a:r>
            <a:r>
              <a:rPr lang="en-US" sz="2800" b="1" dirty="0">
                <a:solidFill>
                  <a:schemeClr val="accent1">
                    <a:lumMod val="75000"/>
                  </a:schemeClr>
                </a:solidFill>
                <a:latin typeface="NimbusRomNo9L-Regu"/>
              </a:rPr>
              <a:t>First</a:t>
            </a:r>
            <a:r>
              <a:rPr lang="en-US" sz="2800" b="0" i="0" u="none" strike="noStrike" baseline="0" dirty="0">
                <a:solidFill>
                  <a:srgbClr val="000000"/>
                </a:solidFill>
                <a:latin typeface="NimbusRomNo9L-Regu"/>
              </a:rPr>
              <a:t>, </a:t>
            </a:r>
            <a:r>
              <a:rPr lang="en-US" sz="2800" b="0" i="1" u="none" strike="noStrike" baseline="0" dirty="0">
                <a:solidFill>
                  <a:srgbClr val="000000"/>
                </a:solidFill>
                <a:latin typeface="NimbusRomNo9L-ReguItal"/>
              </a:rPr>
              <a:t>monocular reconstruction methods </a:t>
            </a:r>
            <a:r>
              <a:rPr lang="en-US" sz="2800" b="0" i="0" u="none" strike="noStrike" baseline="0" dirty="0">
                <a:solidFill>
                  <a:srgbClr val="000000"/>
                </a:solidFill>
                <a:latin typeface="NimbusRomNo9L-Regu"/>
              </a:rPr>
              <a:t>can perform dense 3D reconstruction from a single image without 2D </a:t>
            </a:r>
            <a:r>
              <a:rPr lang="en-US" sz="2800" b="0" i="0" u="none" strike="noStrike" baseline="0" dirty="0" err="1">
                <a:solidFill>
                  <a:srgbClr val="000000"/>
                </a:solidFill>
                <a:latin typeface="NimbusRomNo9L-Regu"/>
              </a:rPr>
              <a:t>keypoints</a:t>
            </a:r>
            <a:r>
              <a:rPr lang="en-US" sz="2800" b="0" i="0" u="none" strike="noStrike" baseline="0" dirty="0">
                <a:solidFill>
                  <a:srgbClr val="000000"/>
                </a:solidFill>
                <a:latin typeface="NimbusRomNo9L-Regu"/>
              </a:rPr>
              <a:t> [</a:t>
            </a:r>
            <a:r>
              <a:rPr lang="en-US" sz="2800" b="0" i="0" u="none" strike="noStrike" baseline="0" dirty="0">
                <a:solidFill>
                  <a:srgbClr val="00FF00"/>
                </a:solidFill>
                <a:latin typeface="NimbusRomNo9L-Regu"/>
              </a:rPr>
              <a:t>68</a:t>
            </a:r>
            <a:r>
              <a:rPr lang="en-US" sz="2800" b="0" i="0" u="none" strike="noStrike" baseline="0" dirty="0">
                <a:solidFill>
                  <a:srgbClr val="000000"/>
                </a:solidFill>
                <a:latin typeface="NimbusRomNo9L-Regu"/>
              </a:rPr>
              <a:t>, </a:t>
            </a:r>
            <a:r>
              <a:rPr lang="en-US" sz="2800" b="0" i="0" u="none" strike="noStrike" baseline="0" dirty="0">
                <a:solidFill>
                  <a:srgbClr val="00FF00"/>
                </a:solidFill>
                <a:latin typeface="NimbusRomNo9L-Regu"/>
              </a:rPr>
              <a:t>58</a:t>
            </a:r>
            <a:r>
              <a:rPr lang="en-US" sz="2800" b="0" i="0" u="none" strike="noStrike" baseline="0" dirty="0">
                <a:solidFill>
                  <a:srgbClr val="000000"/>
                </a:solidFill>
                <a:latin typeface="NimbusRomNo9L-Regu"/>
              </a:rPr>
              <a:t>, </a:t>
            </a:r>
            <a:r>
              <a:rPr lang="en-US" sz="2800" b="0" i="0" u="none" strike="noStrike" baseline="0" dirty="0">
                <a:solidFill>
                  <a:srgbClr val="00FF00"/>
                </a:solidFill>
                <a:latin typeface="NimbusRomNo9L-Regu"/>
              </a:rPr>
              <a:t>19</a:t>
            </a:r>
            <a:r>
              <a:rPr lang="en-US" sz="2800" b="0" i="0" u="none" strike="noStrike" baseline="0" dirty="0">
                <a:solidFill>
                  <a:srgbClr val="000000"/>
                </a:solidFill>
                <a:latin typeface="NimbusRomNo9L-Regu"/>
              </a:rPr>
              <a:t>]. </a:t>
            </a:r>
            <a:r>
              <a:rPr lang="en-US" sz="2800" b="1" dirty="0">
                <a:solidFill>
                  <a:schemeClr val="accent1">
                    <a:lumMod val="75000"/>
                  </a:schemeClr>
                </a:solidFill>
                <a:latin typeface="NimbusRomNo9L-Regu"/>
              </a:rPr>
              <a:t>However</a:t>
            </a:r>
            <a:r>
              <a:rPr lang="en-US" sz="2800" b="0" i="0" u="none" strike="noStrike" baseline="0" dirty="0">
                <a:solidFill>
                  <a:srgbClr val="000000"/>
                </a:solidFill>
                <a:latin typeface="NimbusRomNo9L-Regu"/>
              </a:rPr>
              <a:t>, they require multiple views [</a:t>
            </a:r>
            <a:r>
              <a:rPr lang="en-US" sz="2800" b="0" i="0" u="none" strike="noStrike" baseline="0" dirty="0">
                <a:solidFill>
                  <a:srgbClr val="00FF00"/>
                </a:solidFill>
                <a:latin typeface="NimbusRomNo9L-Regu"/>
              </a:rPr>
              <a:t>19</a:t>
            </a:r>
            <a:r>
              <a:rPr lang="en-US" sz="2800" b="0" i="0" u="none" strike="noStrike" baseline="0" dirty="0">
                <a:solidFill>
                  <a:srgbClr val="000000"/>
                </a:solidFill>
                <a:latin typeface="NimbusRomNo9L-Regu"/>
              </a:rPr>
              <a:t>] or videos of rigid</a:t>
            </a:r>
          </a:p>
          <a:p>
            <a:pPr algn="l"/>
            <a:r>
              <a:rPr lang="en-US" sz="2800" b="0" i="0" u="none" strike="noStrike" baseline="0" dirty="0">
                <a:solidFill>
                  <a:srgbClr val="000000"/>
                </a:solidFill>
                <a:latin typeface="NimbusRomNo9L-Regu"/>
              </a:rPr>
              <a:t>scenes for training [</a:t>
            </a:r>
            <a:r>
              <a:rPr lang="en-US" sz="2800" b="0" i="0" u="none" strike="noStrike" baseline="0" dirty="0">
                <a:solidFill>
                  <a:srgbClr val="00FF00"/>
                </a:solidFill>
                <a:latin typeface="NimbusRomNo9L-Regu"/>
              </a:rPr>
              <a:t>68</a:t>
            </a:r>
            <a:r>
              <a:rPr lang="en-US" sz="2800" b="0" i="0" u="none" strike="noStrike" baseline="0" dirty="0">
                <a:solidFill>
                  <a:srgbClr val="000000"/>
                </a:solidFill>
                <a:latin typeface="NimbusRomNo9L-Regu"/>
              </a:rPr>
              <a:t>]. </a:t>
            </a:r>
            <a:r>
              <a:rPr lang="en-US" sz="2800" b="1" dirty="0">
                <a:solidFill>
                  <a:schemeClr val="accent1">
                    <a:lumMod val="75000"/>
                  </a:schemeClr>
                </a:solidFill>
                <a:latin typeface="NimbusRomNo9L-Regu"/>
              </a:rPr>
              <a:t>Second</a:t>
            </a:r>
            <a:r>
              <a:rPr lang="en-US" sz="2800" b="0" i="0" u="none" strike="noStrike" baseline="0" dirty="0">
                <a:solidFill>
                  <a:srgbClr val="000000"/>
                </a:solidFill>
                <a:latin typeface="NimbusRomNo9L-Regu"/>
              </a:rPr>
              <a:t>, </a:t>
            </a:r>
            <a:r>
              <a:rPr lang="en-US" sz="2800" b="0" i="1" u="none" strike="noStrike" baseline="0" dirty="0">
                <a:solidFill>
                  <a:srgbClr val="000000"/>
                </a:solidFill>
                <a:latin typeface="NimbusRomNo9L-ReguItal"/>
              </a:rPr>
              <a:t>Non-Rigid </a:t>
            </a:r>
            <a:r>
              <a:rPr lang="en-US" sz="2800" b="0" i="1" u="none" strike="noStrike" baseline="0" dirty="0" err="1">
                <a:solidFill>
                  <a:srgbClr val="000000"/>
                </a:solidFill>
                <a:latin typeface="NimbusRomNo9L-ReguItal"/>
              </a:rPr>
              <a:t>SfM</a:t>
            </a:r>
            <a:r>
              <a:rPr lang="en-US" sz="2800" b="0" i="1" u="none" strike="noStrike" baseline="0" dirty="0">
                <a:solidFill>
                  <a:srgbClr val="000000"/>
                </a:solidFill>
                <a:latin typeface="NimbusRomNo9L-ReguItal"/>
              </a:rPr>
              <a:t> </a:t>
            </a:r>
            <a:r>
              <a:rPr lang="en-US" sz="2800" b="0" i="0" u="none" strike="noStrike" baseline="0" dirty="0">
                <a:solidFill>
                  <a:srgbClr val="000000"/>
                </a:solidFill>
                <a:latin typeface="NimbusRomNo9L-Regu"/>
              </a:rPr>
              <a:t>(</a:t>
            </a:r>
            <a:r>
              <a:rPr lang="en-US" sz="2800" b="0" i="0" u="none" strike="noStrike" baseline="0" dirty="0" err="1">
                <a:solidFill>
                  <a:srgbClr val="000000"/>
                </a:solidFill>
                <a:latin typeface="NimbusRomNo9L-Regu"/>
              </a:rPr>
              <a:t>NRSfM</a:t>
            </a:r>
            <a:r>
              <a:rPr lang="en-US" sz="2800" b="0" i="0" u="none" strike="noStrike" baseline="0" dirty="0">
                <a:solidFill>
                  <a:srgbClr val="000000"/>
                </a:solidFill>
                <a:latin typeface="NimbusRomNo9L-Regu"/>
              </a:rPr>
              <a:t>) approaches [</a:t>
            </a:r>
            <a:r>
              <a:rPr lang="en-US" sz="2800" b="0" i="0" u="none" strike="noStrike" baseline="0" dirty="0">
                <a:solidFill>
                  <a:srgbClr val="00FF00"/>
                </a:solidFill>
                <a:latin typeface="NimbusRomNo9L-Regu"/>
              </a:rPr>
              <a:t>4</a:t>
            </a:r>
            <a:r>
              <a:rPr lang="en-US" sz="2800" b="0" i="0" u="none" strike="noStrike" baseline="0" dirty="0">
                <a:solidFill>
                  <a:srgbClr val="000000"/>
                </a:solidFill>
                <a:latin typeface="NimbusRomNo9L-Regu"/>
              </a:rPr>
              <a:t>, </a:t>
            </a:r>
            <a:r>
              <a:rPr lang="en-US" sz="2800" b="0" i="0" u="none" strike="noStrike" baseline="0" dirty="0">
                <a:solidFill>
                  <a:srgbClr val="00FF00"/>
                </a:solidFill>
                <a:latin typeface="NimbusRomNo9L-Regu"/>
              </a:rPr>
              <a:t>41</a:t>
            </a:r>
            <a:r>
              <a:rPr lang="en-US" sz="2800" b="0" i="0" u="none" strike="noStrike" baseline="0" dirty="0">
                <a:solidFill>
                  <a:srgbClr val="000000"/>
                </a:solidFill>
                <a:latin typeface="NimbusRomNo9L-Regu"/>
              </a:rPr>
              <a:t>] can learn to reconstruct deformable objects by allowing 3D points to deform in a limited manner between views, but require supervision in terms of annotated 2D </a:t>
            </a:r>
            <a:r>
              <a:rPr lang="en-US" sz="2800" b="0" i="0" u="none" strike="noStrike" baseline="0" dirty="0" err="1">
                <a:solidFill>
                  <a:srgbClr val="000000"/>
                </a:solidFill>
                <a:latin typeface="NimbusRomNo9L-Regu"/>
              </a:rPr>
              <a:t>keypoints</a:t>
            </a:r>
            <a:r>
              <a:rPr lang="en-US" sz="2800" b="0" i="0" u="none" strike="noStrike" baseline="0" dirty="0">
                <a:solidFill>
                  <a:srgbClr val="000000"/>
                </a:solidFill>
                <a:latin typeface="NimbusRomNo9L-Regu"/>
              </a:rPr>
              <a:t> for both training and testing. </a:t>
            </a:r>
            <a:r>
              <a:rPr lang="en-US" sz="2800" b="1" i="0" u="none" strike="noStrike" baseline="0" dirty="0">
                <a:solidFill>
                  <a:schemeClr val="accent6">
                    <a:lumMod val="75000"/>
                  </a:schemeClr>
                </a:solidFill>
                <a:latin typeface="NimbusRomNo9L-Regu"/>
              </a:rPr>
              <a:t>Hence</a:t>
            </a:r>
            <a:r>
              <a:rPr lang="en-US" sz="2800" b="0" i="0" u="none" strike="noStrike" baseline="0" dirty="0">
                <a:solidFill>
                  <a:schemeClr val="accent6">
                    <a:lumMod val="75000"/>
                  </a:schemeClr>
                </a:solidFill>
                <a:latin typeface="NimbusRomNo9L-Regu"/>
              </a:rPr>
              <a:t>, neither family of </a:t>
            </a:r>
            <a:r>
              <a:rPr lang="en-US" sz="2800" b="0" i="0" u="none" strike="noStrike" baseline="0" dirty="0" err="1">
                <a:solidFill>
                  <a:schemeClr val="accent6">
                    <a:lumMod val="75000"/>
                  </a:schemeClr>
                </a:solidFill>
                <a:latin typeface="NimbusRomNo9L-Regu"/>
              </a:rPr>
              <a:t>SfM</a:t>
            </a:r>
            <a:r>
              <a:rPr lang="en-US" sz="2800" b="0" i="0" u="none" strike="noStrike" baseline="0" dirty="0">
                <a:solidFill>
                  <a:schemeClr val="accent6">
                    <a:lumMod val="75000"/>
                  </a:schemeClr>
                </a:solidFill>
                <a:latin typeface="NimbusRomNo9L-Regu"/>
              </a:rPr>
              <a:t> approaches can learn to reconstruct deformable objects from raw pixels of a single view.</a:t>
            </a:r>
            <a:endParaRPr lang="en-US" sz="2800" dirty="0">
              <a:solidFill>
                <a:schemeClr val="accent6">
                  <a:lumMod val="75000"/>
                </a:schemeClr>
              </a:solidFill>
            </a:endParaRPr>
          </a:p>
        </p:txBody>
      </p:sp>
      <p:sp>
        <p:nvSpPr>
          <p:cNvPr id="5" name="TextBox 4">
            <a:extLst>
              <a:ext uri="{FF2B5EF4-FFF2-40B4-BE49-F238E27FC236}">
                <a16:creationId xmlns:a16="http://schemas.microsoft.com/office/drawing/2014/main" id="{3D3E5622-705F-4559-B435-32EFB3B84CA4}"/>
              </a:ext>
            </a:extLst>
          </p:cNvPr>
          <p:cNvSpPr txBox="1"/>
          <p:nvPr/>
        </p:nvSpPr>
        <p:spPr>
          <a:xfrm>
            <a:off x="132805" y="6273225"/>
            <a:ext cx="11407554" cy="584775"/>
          </a:xfrm>
          <a:prstGeom prst="rect">
            <a:avLst/>
          </a:prstGeom>
          <a:noFill/>
        </p:spPr>
        <p:txBody>
          <a:bodyPr wrap="square" rtlCol="0">
            <a:spAutoFit/>
          </a:bodyPr>
          <a:lstStyle/>
          <a:p>
            <a:r>
              <a:rPr lang="en-US" sz="1600" dirty="0" err="1"/>
              <a:t>Shangzhe</a:t>
            </a:r>
            <a:r>
              <a:rPr lang="en-US" sz="1600" dirty="0"/>
              <a:t> Wu, Christian </a:t>
            </a:r>
            <a:r>
              <a:rPr lang="en-US" sz="1600" dirty="0" err="1"/>
              <a:t>Rupprecht</a:t>
            </a:r>
            <a:r>
              <a:rPr lang="en-US" sz="1600" dirty="0"/>
              <a:t>, Andrea </a:t>
            </a:r>
            <a:r>
              <a:rPr lang="en-US" sz="1600" dirty="0" err="1"/>
              <a:t>Vedaldi</a:t>
            </a:r>
            <a:r>
              <a:rPr lang="en-US" sz="1600" dirty="0"/>
              <a:t>, Unsupervised Learning of Probably Symmetric Deformable 3D Objects from Images in the Wild, </a:t>
            </a:r>
            <a:r>
              <a:rPr lang="en-US" sz="1600" i="1" dirty="0"/>
              <a:t>CVPR,</a:t>
            </a:r>
            <a:r>
              <a:rPr lang="en-US" sz="1600" dirty="0"/>
              <a:t> 2020. [Best-Paper Award]</a:t>
            </a:r>
          </a:p>
        </p:txBody>
      </p:sp>
    </p:spTree>
    <p:extLst>
      <p:ext uri="{BB962C8B-B14F-4D97-AF65-F5344CB8AC3E}">
        <p14:creationId xmlns:p14="http://schemas.microsoft.com/office/powerpoint/2010/main" val="1708928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2FEE-3D03-4CB2-8D95-1C7F886A4EAD}"/>
              </a:ext>
            </a:extLst>
          </p:cNvPr>
          <p:cNvSpPr>
            <a:spLocks noGrp="1"/>
          </p:cNvSpPr>
          <p:nvPr>
            <p:ph type="title"/>
          </p:nvPr>
        </p:nvSpPr>
        <p:spPr/>
        <p:txBody>
          <a:bodyPr>
            <a:normAutofit fontScale="90000"/>
          </a:bodyPr>
          <a:lstStyle/>
          <a:p>
            <a:r>
              <a:rPr lang="en-US" dirty="0"/>
              <a:t>Paragraph: Quiz 2</a:t>
            </a:r>
          </a:p>
        </p:txBody>
      </p:sp>
      <p:graphicFrame>
        <p:nvGraphicFramePr>
          <p:cNvPr id="5" name="Table 5">
            <a:extLst>
              <a:ext uri="{FF2B5EF4-FFF2-40B4-BE49-F238E27FC236}">
                <a16:creationId xmlns:a16="http://schemas.microsoft.com/office/drawing/2014/main" id="{59C23467-BA67-4414-852C-2AD19CAE5C6B}"/>
              </a:ext>
            </a:extLst>
          </p:cNvPr>
          <p:cNvGraphicFramePr>
            <a:graphicFrameLocks noGrp="1"/>
          </p:cNvGraphicFramePr>
          <p:nvPr/>
        </p:nvGraphicFramePr>
        <p:xfrm>
          <a:off x="320511" y="719665"/>
          <a:ext cx="11425287" cy="6035040"/>
        </p:xfrm>
        <a:graphic>
          <a:graphicData uri="http://schemas.openxmlformats.org/drawingml/2006/table">
            <a:tbl>
              <a:tblPr>
                <a:tableStyleId>{9D7B26C5-4107-4FEC-AEDC-1716B250A1EF}</a:tableStyleId>
              </a:tblPr>
              <a:tblGrid>
                <a:gridCol w="2865749">
                  <a:extLst>
                    <a:ext uri="{9D8B030D-6E8A-4147-A177-3AD203B41FA5}">
                      <a16:colId xmlns:a16="http://schemas.microsoft.com/office/drawing/2014/main" val="2646918840"/>
                    </a:ext>
                  </a:extLst>
                </a:gridCol>
                <a:gridCol w="8559538">
                  <a:extLst>
                    <a:ext uri="{9D8B030D-6E8A-4147-A177-3AD203B41FA5}">
                      <a16:colId xmlns:a16="http://schemas.microsoft.com/office/drawing/2014/main" val="2890940929"/>
                    </a:ext>
                  </a:extLst>
                </a:gridCol>
              </a:tblGrid>
              <a:tr h="900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3">
                              <a:lumMod val="50000"/>
                            </a:schemeClr>
                          </a:solidFill>
                        </a:rPr>
                        <a:t>TOPIC</a:t>
                      </a:r>
                    </a:p>
                    <a:p>
                      <a:endParaRPr lang="en-US" sz="1600" dirty="0">
                        <a:solidFill>
                          <a:schemeClr val="accent6">
                            <a:lumMod val="75000"/>
                          </a:schemeClr>
                        </a:solidFill>
                      </a:endParaRPr>
                    </a:p>
                  </a:txBody>
                  <a:tcPr/>
                </a:tc>
                <a:tc>
                  <a:txBody>
                    <a:bodyPr/>
                    <a:lstStyle/>
                    <a:p>
                      <a:r>
                        <a:rPr lang="en-US" sz="2400" dirty="0"/>
                        <a:t>Despite this, many countries encourage the growth of home ownership.</a:t>
                      </a:r>
                    </a:p>
                  </a:txBody>
                  <a:tcPr/>
                </a:tc>
                <a:extLst>
                  <a:ext uri="{0D108BD9-81ED-4DB2-BD59-A6C34878D82A}">
                    <a16:rowId xmlns:a16="http://schemas.microsoft.com/office/drawing/2014/main" val="3614021814"/>
                  </a:ext>
                </a:extLst>
              </a:tr>
              <a:tr h="1026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lumMod val="50000"/>
                            </a:schemeClr>
                          </a:solidFill>
                        </a:rPr>
                        <a:t>SUPPORTING DETAILS: EXAMPLE</a:t>
                      </a:r>
                    </a:p>
                    <a:p>
                      <a:endParaRPr lang="en-US" sz="2000" dirty="0"/>
                    </a:p>
                  </a:txBody>
                  <a:tcPr/>
                </a:tc>
                <a:tc>
                  <a:txBody>
                    <a:bodyPr/>
                    <a:lstStyle/>
                    <a:p>
                      <a:r>
                        <a:rPr lang="en-US" sz="2400" dirty="0"/>
                        <a:t>Ireland and Spain, for instance, allow mortgage payers to offset</a:t>
                      </a:r>
                    </a:p>
                    <a:p>
                      <a:r>
                        <a:rPr lang="en-US" sz="2400" dirty="0"/>
                        <a:t>payments against income tax.</a:t>
                      </a:r>
                    </a:p>
                  </a:txBody>
                  <a:tcPr/>
                </a:tc>
                <a:extLst>
                  <a:ext uri="{0D108BD9-81ED-4DB2-BD59-A6C34878D82A}">
                    <a16:rowId xmlns:a16="http://schemas.microsoft.com/office/drawing/2014/main" val="1989771282"/>
                  </a:ext>
                </a:extLst>
              </a:tr>
              <a:tr h="1026917">
                <a:tc>
                  <a:txBody>
                    <a:bodyPr/>
                    <a:lstStyle/>
                    <a:p>
                      <a:r>
                        <a:rPr lang="en-US" sz="2000" dirty="0">
                          <a:solidFill>
                            <a:schemeClr val="accent2">
                              <a:lumMod val="50000"/>
                            </a:schemeClr>
                          </a:solidFill>
                        </a:rPr>
                        <a:t>SUPPORTING DETAILS: MAIN REASON</a:t>
                      </a:r>
                      <a:endParaRPr lang="en-US" sz="2000" dirty="0"/>
                    </a:p>
                  </a:txBody>
                  <a:tcPr/>
                </a:tc>
                <a:tc>
                  <a:txBody>
                    <a:bodyPr/>
                    <a:lstStyle/>
                    <a:p>
                      <a:r>
                        <a:rPr lang="en-US" sz="2400" dirty="0"/>
                        <a:t>It is widely believed that owning your own home has social as well as economic benefits.</a:t>
                      </a:r>
                    </a:p>
                  </a:txBody>
                  <a:tcPr/>
                </a:tc>
                <a:extLst>
                  <a:ext uri="{0D108BD9-81ED-4DB2-BD59-A6C34878D82A}">
                    <a16:rowId xmlns:a16="http://schemas.microsoft.com/office/drawing/2014/main" val="674129371"/>
                  </a:ext>
                </a:extLst>
              </a:tr>
              <a:tr h="1026917">
                <a:tc>
                  <a:txBody>
                    <a:bodyPr/>
                    <a:lstStyle/>
                    <a:p>
                      <a:r>
                        <a:rPr lang="en-US" sz="2000" dirty="0">
                          <a:solidFill>
                            <a:schemeClr val="accent2">
                              <a:lumMod val="50000"/>
                            </a:schemeClr>
                          </a:solidFill>
                        </a:rPr>
                        <a:t>SUPPORTING DETAILS</a:t>
                      </a:r>
                      <a:endParaRPr lang="en-US" sz="2000" dirty="0"/>
                    </a:p>
                  </a:txBody>
                  <a:tcPr/>
                </a:tc>
                <a:tc>
                  <a:txBody>
                    <a:bodyPr/>
                    <a:lstStyle/>
                    <a:p>
                      <a:r>
                        <a:rPr lang="en-US" sz="2400" dirty="0"/>
                        <a:t>Compared to renters, homeowners are thought to be more stable members of the community who contribute more to local affairs.</a:t>
                      </a:r>
                    </a:p>
                  </a:txBody>
                  <a:tcPr/>
                </a:tc>
                <a:extLst>
                  <a:ext uri="{0D108BD9-81ED-4DB2-BD59-A6C34878D82A}">
                    <a16:rowId xmlns:a16="http://schemas.microsoft.com/office/drawing/2014/main" val="2622392555"/>
                  </a:ext>
                </a:extLst>
              </a:tr>
              <a:tr h="1026917">
                <a:tc>
                  <a:txBody>
                    <a:bodyPr/>
                    <a:lstStyle/>
                    <a:p>
                      <a:r>
                        <a:rPr lang="en-US" sz="2000" dirty="0">
                          <a:solidFill>
                            <a:schemeClr val="accent2">
                              <a:lumMod val="50000"/>
                            </a:schemeClr>
                          </a:solidFill>
                        </a:rPr>
                        <a:t>SUPPORTING DETAILS</a:t>
                      </a:r>
                      <a:endParaRPr lang="en-US" sz="2000" dirty="0"/>
                    </a:p>
                  </a:txBody>
                  <a:tcPr/>
                </a:tc>
                <a:tc>
                  <a:txBody>
                    <a:bodyPr/>
                    <a:lstStyle/>
                    <a:p>
                      <a:r>
                        <a:rPr lang="en-US" sz="2400" dirty="0"/>
                        <a:t>In addition, </a:t>
                      </a:r>
                      <a:r>
                        <a:rPr lang="en-US" sz="2400" dirty="0" err="1"/>
                        <a:t>neighbourhoods</a:t>
                      </a:r>
                      <a:r>
                        <a:rPr lang="en-US" sz="2400" dirty="0"/>
                        <a:t> of owner occupiers are considered to have less crime and better schools.</a:t>
                      </a:r>
                    </a:p>
                  </a:txBody>
                  <a:tcPr/>
                </a:tc>
                <a:extLst>
                  <a:ext uri="{0D108BD9-81ED-4DB2-BD59-A6C34878D82A}">
                    <a16:rowId xmlns:a16="http://schemas.microsoft.com/office/drawing/2014/main" val="205434328"/>
                  </a:ext>
                </a:extLst>
              </a:tr>
              <a:tr h="1026917">
                <a:tc>
                  <a:txBody>
                    <a:bodyPr/>
                    <a:lstStyle/>
                    <a:p>
                      <a:r>
                        <a:rPr lang="en-US" sz="2000" dirty="0">
                          <a:solidFill>
                            <a:schemeClr val="accent6">
                              <a:lumMod val="50000"/>
                            </a:schemeClr>
                          </a:solidFill>
                        </a:rPr>
                        <a:t>CONCLUSION</a:t>
                      </a:r>
                    </a:p>
                  </a:txBody>
                  <a:tcPr/>
                </a:tc>
                <a:tc>
                  <a:txBody>
                    <a:bodyPr/>
                    <a:lstStyle/>
                    <a:p>
                      <a:r>
                        <a:rPr lang="en-US" sz="2400" dirty="0"/>
                        <a:t>But above all, home ownership encourages saving and allows</a:t>
                      </a:r>
                    </a:p>
                    <a:p>
                      <a:r>
                        <a:rPr lang="en-US" sz="2400" dirty="0"/>
                        <a:t>families to build wealth.</a:t>
                      </a:r>
                    </a:p>
                  </a:txBody>
                  <a:tcPr/>
                </a:tc>
                <a:extLst>
                  <a:ext uri="{0D108BD9-81ED-4DB2-BD59-A6C34878D82A}">
                    <a16:rowId xmlns:a16="http://schemas.microsoft.com/office/drawing/2014/main" val="812218450"/>
                  </a:ext>
                </a:extLst>
              </a:tr>
            </a:tbl>
          </a:graphicData>
        </a:graphic>
      </p:graphicFrame>
      <p:sp>
        <p:nvSpPr>
          <p:cNvPr id="4" name="TextBox 3">
            <a:extLst>
              <a:ext uri="{FF2B5EF4-FFF2-40B4-BE49-F238E27FC236}">
                <a16:creationId xmlns:a16="http://schemas.microsoft.com/office/drawing/2014/main" id="{D6097B16-9DC9-45A5-8F3E-8364B930733A}"/>
              </a:ext>
            </a:extLst>
          </p:cNvPr>
          <p:cNvSpPr txBox="1"/>
          <p:nvPr/>
        </p:nvSpPr>
        <p:spPr>
          <a:xfrm>
            <a:off x="0" y="6422944"/>
            <a:ext cx="3767698" cy="435056"/>
          </a:xfrm>
          <a:prstGeom prst="rect">
            <a:avLst/>
          </a:prstGeom>
          <a:noFill/>
        </p:spPr>
        <p:txBody>
          <a:bodyPr wrap="square">
            <a:spAutoFit/>
          </a:bodyPr>
          <a:lstStyle/>
          <a:p>
            <a:pPr marR="0" lvl="0" algn="just">
              <a:lnSpc>
                <a:spcPct val="115000"/>
              </a:lnSpc>
              <a:spcBef>
                <a:spcPts val="0"/>
              </a:spcBef>
              <a:spcAft>
                <a:spcPts val="1000"/>
              </a:spcAft>
              <a:tabLst>
                <a:tab pos="285750" algn="l"/>
              </a:tabLst>
            </a:pPr>
            <a:r>
              <a:rPr lang="en-US" sz="1000" dirty="0">
                <a:solidFill>
                  <a:srgbClr val="000000"/>
                </a:solidFill>
                <a:effectLst/>
                <a:ea typeface="Times New Roman" panose="02020603050405020304" pitchFamily="18" charset="0"/>
              </a:rPr>
              <a:t>Stephen Bailey, </a:t>
            </a:r>
            <a:r>
              <a:rPr lang="en-US" sz="1000" i="1" dirty="0">
                <a:solidFill>
                  <a:srgbClr val="000000"/>
                </a:solidFill>
                <a:effectLst/>
                <a:ea typeface="Times New Roman" panose="02020603050405020304" pitchFamily="18" charset="0"/>
              </a:rPr>
              <a:t>Academic Writing: A Handbook for International Students</a:t>
            </a:r>
            <a:r>
              <a:rPr lang="en-US" sz="1000" dirty="0">
                <a:solidFill>
                  <a:srgbClr val="000000"/>
                </a:solidFill>
                <a:effectLst/>
                <a:ea typeface="Times New Roman" panose="02020603050405020304" pitchFamily="18" charset="0"/>
              </a:rPr>
              <a:t>, 4</a:t>
            </a:r>
            <a:r>
              <a:rPr lang="en-US" sz="1000" baseline="30000" dirty="0">
                <a:solidFill>
                  <a:srgbClr val="000000"/>
                </a:solidFill>
                <a:effectLst/>
                <a:ea typeface="Times New Roman" panose="02020603050405020304" pitchFamily="18" charset="0"/>
              </a:rPr>
              <a:t>th</a:t>
            </a:r>
            <a:r>
              <a:rPr lang="en-US" sz="1000" dirty="0">
                <a:solidFill>
                  <a:srgbClr val="000000"/>
                </a:solidFill>
                <a:effectLst/>
                <a:ea typeface="Times New Roman" panose="02020603050405020304" pitchFamily="18" charset="0"/>
              </a:rPr>
              <a:t> ed., Routledge, 2015.</a:t>
            </a:r>
            <a:endParaRPr lang="en-US" sz="1000" dirty="0">
              <a:effectLst/>
              <a:ea typeface="Calibri" panose="020F0502020204030204" pitchFamily="34" charset="0"/>
            </a:endParaRPr>
          </a:p>
        </p:txBody>
      </p:sp>
    </p:spTree>
    <p:extLst>
      <p:ext uri="{BB962C8B-B14F-4D97-AF65-F5344CB8AC3E}">
        <p14:creationId xmlns:p14="http://schemas.microsoft.com/office/powerpoint/2010/main" val="1968368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692C6-308C-4C9F-B678-4A33082B6F86}"/>
              </a:ext>
            </a:extLst>
          </p:cNvPr>
          <p:cNvSpPr>
            <a:spLocks noGrp="1"/>
          </p:cNvSpPr>
          <p:nvPr>
            <p:ph type="title"/>
          </p:nvPr>
        </p:nvSpPr>
        <p:spPr/>
        <p:txBody>
          <a:bodyPr>
            <a:normAutofit fontScale="90000"/>
          </a:bodyPr>
          <a:lstStyle/>
          <a:p>
            <a:r>
              <a:rPr lang="en-US" dirty="0"/>
              <a:t>Paragraph: Summary</a:t>
            </a:r>
          </a:p>
        </p:txBody>
      </p:sp>
      <p:sp>
        <p:nvSpPr>
          <p:cNvPr id="3" name="Content Placeholder 2">
            <a:extLst>
              <a:ext uri="{FF2B5EF4-FFF2-40B4-BE49-F238E27FC236}">
                <a16:creationId xmlns:a16="http://schemas.microsoft.com/office/drawing/2014/main" id="{876311B2-C67F-4253-A39A-2369CE44B9B1}"/>
              </a:ext>
            </a:extLst>
          </p:cNvPr>
          <p:cNvSpPr>
            <a:spLocks noGrp="1"/>
          </p:cNvSpPr>
          <p:nvPr>
            <p:ph idx="1"/>
          </p:nvPr>
        </p:nvSpPr>
        <p:spPr/>
        <p:txBody>
          <a:bodyPr>
            <a:normAutofit/>
          </a:bodyPr>
          <a:lstStyle/>
          <a:p>
            <a:r>
              <a:rPr lang="en-US" dirty="0"/>
              <a:t>A paragraph is a group of sentences that deal with a </a:t>
            </a:r>
            <a:r>
              <a:rPr lang="en-US" b="1" dirty="0">
                <a:solidFill>
                  <a:schemeClr val="accent6">
                    <a:lumMod val="50000"/>
                  </a:schemeClr>
                </a:solidFill>
              </a:rPr>
              <a:t>single topic</a:t>
            </a:r>
            <a:r>
              <a:rPr lang="en-US" dirty="0"/>
              <a:t>. Dividing up the text into paragraphs helps both writer and reader to follow the argument more clearly.</a:t>
            </a:r>
          </a:p>
          <a:p>
            <a:r>
              <a:rPr lang="en-US" dirty="0"/>
              <a:t>The length of paragraphs varies significantly according to text type but should normally be </a:t>
            </a:r>
            <a:r>
              <a:rPr lang="en-US" b="1" dirty="0">
                <a:solidFill>
                  <a:schemeClr val="accent6">
                    <a:lumMod val="50000"/>
                  </a:schemeClr>
                </a:solidFill>
              </a:rPr>
              <a:t>no less than four or five sentences</a:t>
            </a:r>
            <a:r>
              <a:rPr lang="en-US" dirty="0"/>
              <a:t>.</a:t>
            </a:r>
          </a:p>
          <a:p>
            <a:r>
              <a:rPr lang="en-US" dirty="0"/>
              <a:t>Usually (but not always), the </a:t>
            </a:r>
            <a:r>
              <a:rPr lang="en-US" b="1" dirty="0">
                <a:solidFill>
                  <a:schemeClr val="accent6">
                    <a:lumMod val="50000"/>
                  </a:schemeClr>
                </a:solidFill>
              </a:rPr>
              <a:t>first sentence introduces the topic</a:t>
            </a:r>
            <a:r>
              <a:rPr lang="en-US" dirty="0"/>
              <a:t>. Other sentences may give definitions, examples, extra information, reasons, restatements and summaries.</a:t>
            </a:r>
          </a:p>
          <a:p>
            <a:r>
              <a:rPr lang="en-US" dirty="0"/>
              <a:t>The parts of the paragraph are </a:t>
            </a:r>
            <a:r>
              <a:rPr lang="en-US" b="1" dirty="0">
                <a:solidFill>
                  <a:schemeClr val="accent6">
                    <a:lumMod val="50000"/>
                  </a:schemeClr>
                </a:solidFill>
              </a:rPr>
              <a:t>linked together </a:t>
            </a:r>
            <a:r>
              <a:rPr lang="en-US" dirty="0"/>
              <a:t>by the phrases and conjunctions. They guide the reader through the </a:t>
            </a:r>
            <a:r>
              <a:rPr lang="en-US" b="1" dirty="0">
                <a:solidFill>
                  <a:schemeClr val="accent6">
                    <a:lumMod val="50000"/>
                  </a:schemeClr>
                </a:solidFill>
              </a:rPr>
              <a:t>arguments</a:t>
            </a:r>
            <a:r>
              <a:rPr lang="en-US" dirty="0"/>
              <a:t> presented.</a:t>
            </a:r>
          </a:p>
        </p:txBody>
      </p:sp>
      <p:sp>
        <p:nvSpPr>
          <p:cNvPr id="4" name="Slide Number Placeholder 3">
            <a:extLst>
              <a:ext uri="{FF2B5EF4-FFF2-40B4-BE49-F238E27FC236}">
                <a16:creationId xmlns:a16="http://schemas.microsoft.com/office/drawing/2014/main" id="{87E4192E-74E6-4AE4-BB40-E6D09665179F}"/>
              </a:ext>
            </a:extLst>
          </p:cNvPr>
          <p:cNvSpPr>
            <a:spLocks noGrp="1"/>
          </p:cNvSpPr>
          <p:nvPr>
            <p:ph type="sldNum" sz="quarter" idx="12"/>
          </p:nvPr>
        </p:nvSpPr>
        <p:spPr/>
        <p:txBody>
          <a:bodyPr/>
          <a:lstStyle/>
          <a:p>
            <a:fld id="{ED30389B-6B14-4EC1-9405-ECC0B3C6EAD4}" type="slidenum">
              <a:rPr lang="en-US" smtClean="0"/>
              <a:t>62</a:t>
            </a:fld>
            <a:endParaRPr lang="en-US" dirty="0"/>
          </a:p>
        </p:txBody>
      </p:sp>
      <p:sp>
        <p:nvSpPr>
          <p:cNvPr id="5" name="TextBox 4">
            <a:extLst>
              <a:ext uri="{FF2B5EF4-FFF2-40B4-BE49-F238E27FC236}">
                <a16:creationId xmlns:a16="http://schemas.microsoft.com/office/drawing/2014/main" id="{1104E5B0-8774-4879-9E34-DDF6ED55FDBD}"/>
              </a:ext>
            </a:extLst>
          </p:cNvPr>
          <p:cNvSpPr txBox="1"/>
          <p:nvPr/>
        </p:nvSpPr>
        <p:spPr>
          <a:xfrm>
            <a:off x="0" y="6422944"/>
            <a:ext cx="3767698" cy="435056"/>
          </a:xfrm>
          <a:prstGeom prst="rect">
            <a:avLst/>
          </a:prstGeom>
          <a:noFill/>
        </p:spPr>
        <p:txBody>
          <a:bodyPr wrap="square">
            <a:spAutoFit/>
          </a:bodyPr>
          <a:lstStyle/>
          <a:p>
            <a:pPr marR="0" lvl="0" algn="just">
              <a:lnSpc>
                <a:spcPct val="115000"/>
              </a:lnSpc>
              <a:spcBef>
                <a:spcPts val="0"/>
              </a:spcBef>
              <a:spcAft>
                <a:spcPts val="1000"/>
              </a:spcAft>
              <a:tabLst>
                <a:tab pos="285750" algn="l"/>
              </a:tabLst>
            </a:pPr>
            <a:r>
              <a:rPr lang="en-US" sz="1000" dirty="0">
                <a:solidFill>
                  <a:srgbClr val="000000"/>
                </a:solidFill>
                <a:effectLst/>
                <a:ea typeface="Times New Roman" panose="02020603050405020304" pitchFamily="18" charset="0"/>
              </a:rPr>
              <a:t>Stephen Bailey, </a:t>
            </a:r>
            <a:r>
              <a:rPr lang="en-US" sz="1000" i="1" dirty="0">
                <a:solidFill>
                  <a:srgbClr val="000000"/>
                </a:solidFill>
                <a:effectLst/>
                <a:ea typeface="Times New Roman" panose="02020603050405020304" pitchFamily="18" charset="0"/>
              </a:rPr>
              <a:t>Academic Writing: A Handbook for International Students</a:t>
            </a:r>
            <a:r>
              <a:rPr lang="en-US" sz="1000" dirty="0">
                <a:solidFill>
                  <a:srgbClr val="000000"/>
                </a:solidFill>
                <a:effectLst/>
                <a:ea typeface="Times New Roman" panose="02020603050405020304" pitchFamily="18" charset="0"/>
              </a:rPr>
              <a:t>, 4</a:t>
            </a:r>
            <a:r>
              <a:rPr lang="en-US" sz="1000" baseline="30000" dirty="0">
                <a:solidFill>
                  <a:srgbClr val="000000"/>
                </a:solidFill>
                <a:effectLst/>
                <a:ea typeface="Times New Roman" panose="02020603050405020304" pitchFamily="18" charset="0"/>
              </a:rPr>
              <a:t>th</a:t>
            </a:r>
            <a:r>
              <a:rPr lang="en-US" sz="1000" dirty="0">
                <a:solidFill>
                  <a:srgbClr val="000000"/>
                </a:solidFill>
                <a:effectLst/>
                <a:ea typeface="Times New Roman" panose="02020603050405020304" pitchFamily="18" charset="0"/>
              </a:rPr>
              <a:t> ed., Routledge, 2015.</a:t>
            </a:r>
            <a:endParaRPr lang="en-US" sz="1000" dirty="0">
              <a:effectLst/>
              <a:ea typeface="Calibri" panose="020F0502020204030204" pitchFamily="34" charset="0"/>
            </a:endParaRPr>
          </a:p>
        </p:txBody>
      </p:sp>
    </p:spTree>
    <p:extLst>
      <p:ext uri="{BB962C8B-B14F-4D97-AF65-F5344CB8AC3E}">
        <p14:creationId xmlns:p14="http://schemas.microsoft.com/office/powerpoint/2010/main" val="394829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72709188"/>
              </p:ext>
            </p:extLst>
          </p:nvPr>
        </p:nvGraphicFramePr>
        <p:xfrm>
          <a:off x="132805" y="783771"/>
          <a:ext cx="11924211" cy="5705060"/>
        </p:xfrm>
        <a:graphic>
          <a:graphicData uri="http://schemas.openxmlformats.org/drawingml/2006/table">
            <a:tbl>
              <a:tblPr firstCol="1" bandRow="1">
                <a:tableStyleId>{2D5ABB26-0587-4C30-8999-92F81FD0307C}</a:tableStyleId>
              </a:tblPr>
              <a:tblGrid>
                <a:gridCol w="6221326">
                  <a:extLst>
                    <a:ext uri="{9D8B030D-6E8A-4147-A177-3AD203B41FA5}">
                      <a16:colId xmlns:a16="http://schemas.microsoft.com/office/drawing/2014/main" val="20000"/>
                    </a:ext>
                  </a:extLst>
                </a:gridCol>
                <a:gridCol w="5702885">
                  <a:extLst>
                    <a:ext uri="{9D8B030D-6E8A-4147-A177-3AD203B41FA5}">
                      <a16:colId xmlns:a16="http://schemas.microsoft.com/office/drawing/2014/main" val="20001"/>
                    </a:ext>
                  </a:extLst>
                </a:gridCol>
              </a:tblGrid>
              <a:tr h="1426265">
                <a:tc>
                  <a:txBody>
                    <a:bodyPr/>
                    <a:lstStyle/>
                    <a:p>
                      <a:pPr marL="0" marR="0" algn="l">
                        <a:lnSpc>
                          <a:spcPct val="115000"/>
                        </a:lnSpc>
                        <a:spcBef>
                          <a:spcPts val="0"/>
                        </a:spcBef>
                        <a:spcAft>
                          <a:spcPts val="0"/>
                        </a:spcAft>
                      </a:pPr>
                      <a:r>
                        <a:rPr lang="en-US" sz="2800" b="0" dirty="0"/>
                        <a:t>There were a great number of dead leaves lying on the ground.</a:t>
                      </a:r>
                      <a:endParaRPr lang="en-US" sz="2400" b="0" dirty="0">
                        <a:latin typeface="+mn-lt"/>
                        <a:ea typeface="Calibri"/>
                        <a:cs typeface="Times New Roman"/>
                      </a:endParaRPr>
                    </a:p>
                  </a:txBody>
                  <a:tcPr marL="76200" marR="76200" marT="76200" marB="76200"/>
                </a:tc>
                <a:tc>
                  <a:txBody>
                    <a:bodyPr/>
                    <a:lstStyle/>
                    <a:p>
                      <a:pPr marL="0" marR="0" algn="l">
                        <a:lnSpc>
                          <a:spcPct val="115000"/>
                        </a:lnSpc>
                        <a:spcBef>
                          <a:spcPts val="0"/>
                        </a:spcBef>
                        <a:spcAft>
                          <a:spcPts val="0"/>
                        </a:spcAft>
                      </a:pPr>
                      <a:endParaRPr lang="en-US" sz="2400" b="0" dirty="0">
                        <a:latin typeface="+mn-lt"/>
                        <a:ea typeface="Calibri"/>
                        <a:cs typeface="Times New Roman"/>
                      </a:endParaRPr>
                    </a:p>
                  </a:txBody>
                  <a:tcPr marL="76200" marR="76200" marT="76200" marB="76200"/>
                </a:tc>
                <a:extLst>
                  <a:ext uri="{0D108BD9-81ED-4DB2-BD59-A6C34878D82A}">
                    <a16:rowId xmlns:a16="http://schemas.microsoft.com/office/drawing/2014/main" val="10000"/>
                  </a:ext>
                </a:extLst>
              </a:tr>
              <a:tr h="1426265">
                <a:tc>
                  <a:txBody>
                    <a:bodyPr/>
                    <a:lstStyle/>
                    <a:p>
                      <a:pPr marL="0" marR="0" algn="l">
                        <a:lnSpc>
                          <a:spcPct val="115000"/>
                        </a:lnSpc>
                        <a:spcBef>
                          <a:spcPts val="0"/>
                        </a:spcBef>
                        <a:spcAft>
                          <a:spcPts val="0"/>
                        </a:spcAft>
                      </a:pPr>
                      <a:r>
                        <a:rPr lang="en-US" sz="2800" b="0" dirty="0"/>
                        <a:t>At dawn the crowing of a rooster could be heard.</a:t>
                      </a:r>
                      <a:endParaRPr lang="en-US" sz="2400" b="0" dirty="0">
                        <a:latin typeface="+mn-lt"/>
                        <a:ea typeface="Calibri"/>
                        <a:cs typeface="Times New Roman"/>
                      </a:endParaRPr>
                    </a:p>
                  </a:txBody>
                  <a:tcPr marL="76200" marR="76200" marT="76200" marB="76200"/>
                </a:tc>
                <a:tc>
                  <a:txBody>
                    <a:bodyPr/>
                    <a:lstStyle/>
                    <a:p>
                      <a:pPr marL="0" marR="0" algn="l">
                        <a:lnSpc>
                          <a:spcPct val="115000"/>
                        </a:lnSpc>
                        <a:spcBef>
                          <a:spcPts val="0"/>
                        </a:spcBef>
                        <a:spcAft>
                          <a:spcPts val="0"/>
                        </a:spcAft>
                      </a:pPr>
                      <a:endParaRPr lang="en-US" sz="2400" b="0" dirty="0">
                        <a:latin typeface="+mn-lt"/>
                        <a:ea typeface="Calibri"/>
                        <a:cs typeface="Times New Roman"/>
                      </a:endParaRPr>
                    </a:p>
                  </a:txBody>
                  <a:tcPr marL="76200" marR="76200" marT="76200" marB="76200"/>
                </a:tc>
                <a:extLst>
                  <a:ext uri="{0D108BD9-81ED-4DB2-BD59-A6C34878D82A}">
                    <a16:rowId xmlns:a16="http://schemas.microsoft.com/office/drawing/2014/main" val="10001"/>
                  </a:ext>
                </a:extLst>
              </a:tr>
              <a:tr h="1426265">
                <a:tc>
                  <a:txBody>
                    <a:bodyPr/>
                    <a:lstStyle/>
                    <a:p>
                      <a:pPr marL="0" marR="0" algn="l">
                        <a:lnSpc>
                          <a:spcPct val="115000"/>
                        </a:lnSpc>
                        <a:spcBef>
                          <a:spcPts val="0"/>
                        </a:spcBef>
                        <a:spcAft>
                          <a:spcPts val="0"/>
                        </a:spcAft>
                      </a:pPr>
                      <a:r>
                        <a:rPr lang="en-US" sz="2800" b="0" dirty="0"/>
                        <a:t>The reason he left college was that his health became impaired.</a:t>
                      </a:r>
                      <a:endParaRPr lang="en-US" sz="2400" b="0" dirty="0">
                        <a:latin typeface="+mn-lt"/>
                        <a:ea typeface="Calibri"/>
                        <a:cs typeface="Times New Roman"/>
                      </a:endParaRPr>
                    </a:p>
                  </a:txBody>
                  <a:tcPr marL="76200" marR="76200" marT="76200" marB="76200"/>
                </a:tc>
                <a:tc>
                  <a:txBody>
                    <a:bodyPr/>
                    <a:lstStyle/>
                    <a:p>
                      <a:pPr marL="0" marR="0" algn="l">
                        <a:lnSpc>
                          <a:spcPct val="115000"/>
                        </a:lnSpc>
                        <a:spcBef>
                          <a:spcPts val="0"/>
                        </a:spcBef>
                        <a:spcAft>
                          <a:spcPts val="0"/>
                        </a:spcAft>
                      </a:pPr>
                      <a:endParaRPr lang="en-US" sz="2400" b="0" dirty="0">
                        <a:latin typeface="+mn-lt"/>
                        <a:ea typeface="Calibri"/>
                        <a:cs typeface="Times New Roman"/>
                      </a:endParaRPr>
                    </a:p>
                  </a:txBody>
                  <a:tcPr marL="76200" marR="76200" marT="76200" marB="76200"/>
                </a:tc>
                <a:extLst>
                  <a:ext uri="{0D108BD9-81ED-4DB2-BD59-A6C34878D82A}">
                    <a16:rowId xmlns:a16="http://schemas.microsoft.com/office/drawing/2014/main" val="10002"/>
                  </a:ext>
                </a:extLst>
              </a:tr>
              <a:tr h="1426265">
                <a:tc>
                  <a:txBody>
                    <a:bodyPr/>
                    <a:lstStyle/>
                    <a:p>
                      <a:pPr marL="0" marR="0" algn="l">
                        <a:lnSpc>
                          <a:spcPct val="115000"/>
                        </a:lnSpc>
                        <a:spcBef>
                          <a:spcPts val="0"/>
                        </a:spcBef>
                        <a:spcAft>
                          <a:spcPts val="0"/>
                        </a:spcAft>
                      </a:pPr>
                      <a:r>
                        <a:rPr lang="en-US" sz="2800" b="0" dirty="0"/>
                        <a:t>It was not long before she was very sorry that she had said what she had.</a:t>
                      </a:r>
                      <a:endParaRPr lang="en-US" sz="2400" b="0" dirty="0">
                        <a:latin typeface="+mn-lt"/>
                        <a:ea typeface="Calibri"/>
                        <a:cs typeface="Times New Roman"/>
                      </a:endParaRPr>
                    </a:p>
                  </a:txBody>
                  <a:tcPr marL="76200" marR="76200" marT="76200" marB="76200"/>
                </a:tc>
                <a:tc>
                  <a:txBody>
                    <a:bodyPr/>
                    <a:lstStyle/>
                    <a:p>
                      <a:pPr marL="0" marR="0" algn="l">
                        <a:lnSpc>
                          <a:spcPct val="115000"/>
                        </a:lnSpc>
                        <a:spcBef>
                          <a:spcPts val="0"/>
                        </a:spcBef>
                        <a:spcAft>
                          <a:spcPts val="0"/>
                        </a:spcAft>
                      </a:pPr>
                      <a:endParaRPr lang="en-US" sz="2400" b="0" dirty="0">
                        <a:latin typeface="+mn-lt"/>
                        <a:ea typeface="Calibri"/>
                        <a:cs typeface="Times New Roman"/>
                      </a:endParaRPr>
                    </a:p>
                  </a:txBody>
                  <a:tcPr marL="76200" marR="76200" marT="76200" marB="76200"/>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3A9B874A-25F4-4E6E-AF9B-122A1D3DB002}"/>
              </a:ext>
            </a:extLst>
          </p:cNvPr>
          <p:cNvSpPr>
            <a:spLocks noGrp="1"/>
          </p:cNvSpPr>
          <p:nvPr>
            <p:ph type="title"/>
          </p:nvPr>
        </p:nvSpPr>
        <p:spPr/>
        <p:txBody>
          <a:bodyPr>
            <a:normAutofit fontScale="90000"/>
          </a:bodyPr>
          <a:lstStyle/>
          <a:p>
            <a:r>
              <a:rPr lang="en-US" dirty="0"/>
              <a:t>Using Active Voice</a:t>
            </a:r>
          </a:p>
        </p:txBody>
      </p:sp>
      <p:sp>
        <p:nvSpPr>
          <p:cNvPr id="4" name="Slide Number Placeholder 3">
            <a:extLst>
              <a:ext uri="{FF2B5EF4-FFF2-40B4-BE49-F238E27FC236}">
                <a16:creationId xmlns:a16="http://schemas.microsoft.com/office/drawing/2014/main" id="{B6BF4219-3101-463D-B6C4-41CFDE556498}"/>
              </a:ext>
            </a:extLst>
          </p:cNvPr>
          <p:cNvSpPr>
            <a:spLocks noGrp="1"/>
          </p:cNvSpPr>
          <p:nvPr>
            <p:ph type="sldNum" sz="quarter" idx="12"/>
          </p:nvPr>
        </p:nvSpPr>
        <p:spPr/>
        <p:txBody>
          <a:bodyPr/>
          <a:lstStyle/>
          <a:p>
            <a:fld id="{ED30389B-6B14-4EC1-9405-ECC0B3C6EAD4}" type="slidenum">
              <a:rPr lang="en-US" smtClean="0"/>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78575321"/>
              </p:ext>
            </p:extLst>
          </p:nvPr>
        </p:nvGraphicFramePr>
        <p:xfrm>
          <a:off x="132805" y="783771"/>
          <a:ext cx="11924211" cy="5705060"/>
        </p:xfrm>
        <a:graphic>
          <a:graphicData uri="http://schemas.openxmlformats.org/drawingml/2006/table">
            <a:tbl>
              <a:tblPr firstCol="1" bandRow="1">
                <a:tableStyleId>{2D5ABB26-0587-4C30-8999-92F81FD0307C}</a:tableStyleId>
              </a:tblPr>
              <a:tblGrid>
                <a:gridCol w="6221326">
                  <a:extLst>
                    <a:ext uri="{9D8B030D-6E8A-4147-A177-3AD203B41FA5}">
                      <a16:colId xmlns:a16="http://schemas.microsoft.com/office/drawing/2014/main" val="20000"/>
                    </a:ext>
                  </a:extLst>
                </a:gridCol>
                <a:gridCol w="5702885">
                  <a:extLst>
                    <a:ext uri="{9D8B030D-6E8A-4147-A177-3AD203B41FA5}">
                      <a16:colId xmlns:a16="http://schemas.microsoft.com/office/drawing/2014/main" val="20001"/>
                    </a:ext>
                  </a:extLst>
                </a:gridCol>
              </a:tblGrid>
              <a:tr h="1426265">
                <a:tc>
                  <a:txBody>
                    <a:bodyPr/>
                    <a:lstStyle/>
                    <a:p>
                      <a:pPr marL="0" marR="0" algn="l">
                        <a:lnSpc>
                          <a:spcPct val="115000"/>
                        </a:lnSpc>
                        <a:spcBef>
                          <a:spcPts val="0"/>
                        </a:spcBef>
                        <a:spcAft>
                          <a:spcPts val="0"/>
                        </a:spcAft>
                      </a:pPr>
                      <a:r>
                        <a:rPr lang="en-US" sz="2800" b="0" dirty="0"/>
                        <a:t>There were a great number of dead leaves lying on the ground.</a:t>
                      </a:r>
                      <a:endParaRPr lang="en-US" sz="2400" b="0" dirty="0">
                        <a:latin typeface="+mn-lt"/>
                        <a:ea typeface="Calibri"/>
                        <a:cs typeface="Times New Roman"/>
                      </a:endParaRPr>
                    </a:p>
                  </a:txBody>
                  <a:tcPr marL="76200" marR="76200" marT="76200" marB="76200"/>
                </a:tc>
                <a:tc>
                  <a:txBody>
                    <a:bodyPr/>
                    <a:lstStyle/>
                    <a:p>
                      <a:pPr marL="0" marR="0" algn="l">
                        <a:lnSpc>
                          <a:spcPct val="115000"/>
                        </a:lnSpc>
                        <a:spcBef>
                          <a:spcPts val="0"/>
                        </a:spcBef>
                        <a:spcAft>
                          <a:spcPts val="0"/>
                        </a:spcAft>
                      </a:pPr>
                      <a:r>
                        <a:rPr lang="en-US" sz="2400" b="0" dirty="0">
                          <a:solidFill>
                            <a:schemeClr val="accent6">
                              <a:lumMod val="75000"/>
                            </a:schemeClr>
                          </a:solidFill>
                        </a:rPr>
                        <a:t>Dead leaves covered the ground.</a:t>
                      </a:r>
                      <a:endParaRPr lang="en-US" sz="2400" b="0" dirty="0">
                        <a:solidFill>
                          <a:schemeClr val="accent6">
                            <a:lumMod val="75000"/>
                          </a:schemeClr>
                        </a:solidFill>
                        <a:latin typeface="+mn-lt"/>
                        <a:ea typeface="Calibri"/>
                        <a:cs typeface="Times New Roman"/>
                      </a:endParaRPr>
                    </a:p>
                  </a:txBody>
                  <a:tcPr marL="76200" marR="76200" marT="76200" marB="76200"/>
                </a:tc>
                <a:extLst>
                  <a:ext uri="{0D108BD9-81ED-4DB2-BD59-A6C34878D82A}">
                    <a16:rowId xmlns:a16="http://schemas.microsoft.com/office/drawing/2014/main" val="10000"/>
                  </a:ext>
                </a:extLst>
              </a:tr>
              <a:tr h="1426265">
                <a:tc>
                  <a:txBody>
                    <a:bodyPr/>
                    <a:lstStyle/>
                    <a:p>
                      <a:pPr marL="0" marR="0" algn="l">
                        <a:lnSpc>
                          <a:spcPct val="115000"/>
                        </a:lnSpc>
                        <a:spcBef>
                          <a:spcPts val="0"/>
                        </a:spcBef>
                        <a:spcAft>
                          <a:spcPts val="0"/>
                        </a:spcAft>
                      </a:pPr>
                      <a:r>
                        <a:rPr lang="en-US" sz="2800" b="0" dirty="0"/>
                        <a:t>At dawn the crowing of a rooster could be heard.</a:t>
                      </a:r>
                      <a:endParaRPr lang="en-US" sz="2400" b="0" dirty="0">
                        <a:latin typeface="+mn-lt"/>
                        <a:ea typeface="Calibri"/>
                        <a:cs typeface="Times New Roman"/>
                      </a:endParaRPr>
                    </a:p>
                  </a:txBody>
                  <a:tcPr marL="76200" marR="76200" marT="76200" marB="76200"/>
                </a:tc>
                <a:tc>
                  <a:txBody>
                    <a:bodyPr/>
                    <a:lstStyle/>
                    <a:p>
                      <a:pPr marL="0" marR="0" algn="l" defTabSz="914400" rtl="0" eaLnBrk="1" latinLnBrk="0" hangingPunct="1">
                        <a:lnSpc>
                          <a:spcPct val="115000"/>
                        </a:lnSpc>
                        <a:spcBef>
                          <a:spcPts val="0"/>
                        </a:spcBef>
                        <a:spcAft>
                          <a:spcPts val="0"/>
                        </a:spcAft>
                      </a:pPr>
                      <a:r>
                        <a:rPr lang="en-US" sz="2400" b="0" kern="1200" dirty="0">
                          <a:solidFill>
                            <a:schemeClr val="accent6">
                              <a:lumMod val="75000"/>
                            </a:schemeClr>
                          </a:solidFill>
                          <a:latin typeface="+mn-lt"/>
                          <a:ea typeface="+mn-ea"/>
                          <a:cs typeface="+mn-cs"/>
                        </a:rPr>
                        <a:t>The cock’s crow came with dawn.</a:t>
                      </a:r>
                    </a:p>
                  </a:txBody>
                  <a:tcPr marL="76200" marR="76200" marT="76200" marB="76200"/>
                </a:tc>
                <a:extLst>
                  <a:ext uri="{0D108BD9-81ED-4DB2-BD59-A6C34878D82A}">
                    <a16:rowId xmlns:a16="http://schemas.microsoft.com/office/drawing/2014/main" val="10001"/>
                  </a:ext>
                </a:extLst>
              </a:tr>
              <a:tr h="1426265">
                <a:tc>
                  <a:txBody>
                    <a:bodyPr/>
                    <a:lstStyle/>
                    <a:p>
                      <a:pPr marL="0" marR="0" algn="l">
                        <a:lnSpc>
                          <a:spcPct val="115000"/>
                        </a:lnSpc>
                        <a:spcBef>
                          <a:spcPts val="0"/>
                        </a:spcBef>
                        <a:spcAft>
                          <a:spcPts val="0"/>
                        </a:spcAft>
                      </a:pPr>
                      <a:r>
                        <a:rPr lang="en-US" sz="2800" b="0" dirty="0"/>
                        <a:t>The reason he left college was that his health became impaired.</a:t>
                      </a:r>
                      <a:endParaRPr lang="en-US" sz="2400" b="0" dirty="0">
                        <a:latin typeface="+mn-lt"/>
                        <a:ea typeface="Calibri"/>
                        <a:cs typeface="Times New Roman"/>
                      </a:endParaRPr>
                    </a:p>
                  </a:txBody>
                  <a:tcPr marL="76200" marR="76200" marT="76200" marB="76200"/>
                </a:tc>
                <a:tc>
                  <a:txBody>
                    <a:bodyPr/>
                    <a:lstStyle/>
                    <a:p>
                      <a:pPr marL="0" marR="0" algn="l" defTabSz="914400" rtl="0" eaLnBrk="1" latinLnBrk="0" hangingPunct="1">
                        <a:lnSpc>
                          <a:spcPct val="115000"/>
                        </a:lnSpc>
                        <a:spcBef>
                          <a:spcPts val="0"/>
                        </a:spcBef>
                        <a:spcAft>
                          <a:spcPts val="0"/>
                        </a:spcAft>
                      </a:pPr>
                      <a:r>
                        <a:rPr lang="en-US" sz="2400" b="0" kern="1200" dirty="0">
                          <a:solidFill>
                            <a:schemeClr val="accent6">
                              <a:lumMod val="75000"/>
                            </a:schemeClr>
                          </a:solidFill>
                          <a:latin typeface="+mn-lt"/>
                          <a:ea typeface="+mn-ea"/>
                          <a:cs typeface="+mn-cs"/>
                        </a:rPr>
                        <a:t>Failing health compelled him to leave college.</a:t>
                      </a:r>
                    </a:p>
                  </a:txBody>
                  <a:tcPr marL="76200" marR="76200" marT="76200" marB="76200"/>
                </a:tc>
                <a:extLst>
                  <a:ext uri="{0D108BD9-81ED-4DB2-BD59-A6C34878D82A}">
                    <a16:rowId xmlns:a16="http://schemas.microsoft.com/office/drawing/2014/main" val="10002"/>
                  </a:ext>
                </a:extLst>
              </a:tr>
              <a:tr h="1426265">
                <a:tc>
                  <a:txBody>
                    <a:bodyPr/>
                    <a:lstStyle/>
                    <a:p>
                      <a:pPr marL="0" marR="0" algn="l">
                        <a:lnSpc>
                          <a:spcPct val="115000"/>
                        </a:lnSpc>
                        <a:spcBef>
                          <a:spcPts val="0"/>
                        </a:spcBef>
                        <a:spcAft>
                          <a:spcPts val="0"/>
                        </a:spcAft>
                      </a:pPr>
                      <a:r>
                        <a:rPr lang="en-US" sz="2800" b="0" dirty="0"/>
                        <a:t>It was not long before she was very sorry that she had said what she had.</a:t>
                      </a:r>
                      <a:endParaRPr lang="en-US" sz="2400" b="0" dirty="0">
                        <a:latin typeface="+mn-lt"/>
                        <a:ea typeface="Calibri"/>
                        <a:cs typeface="Times New Roman"/>
                      </a:endParaRPr>
                    </a:p>
                  </a:txBody>
                  <a:tcPr marL="76200" marR="76200" marT="76200" marB="76200"/>
                </a:tc>
                <a:tc>
                  <a:txBody>
                    <a:bodyPr/>
                    <a:lstStyle/>
                    <a:p>
                      <a:pPr marL="0" marR="0" algn="l" defTabSz="914400" rtl="0" eaLnBrk="1" latinLnBrk="0" hangingPunct="1">
                        <a:lnSpc>
                          <a:spcPct val="115000"/>
                        </a:lnSpc>
                        <a:spcBef>
                          <a:spcPts val="0"/>
                        </a:spcBef>
                        <a:spcAft>
                          <a:spcPts val="0"/>
                        </a:spcAft>
                      </a:pPr>
                      <a:r>
                        <a:rPr lang="en-US" sz="2400" b="0" kern="1200" dirty="0">
                          <a:solidFill>
                            <a:schemeClr val="accent6">
                              <a:lumMod val="75000"/>
                            </a:schemeClr>
                          </a:solidFill>
                          <a:latin typeface="+mn-lt"/>
                          <a:ea typeface="+mn-ea"/>
                          <a:cs typeface="+mn-cs"/>
                        </a:rPr>
                        <a:t>She soon repented her words. </a:t>
                      </a:r>
                    </a:p>
                  </a:txBody>
                  <a:tcPr marL="76200" marR="76200" marT="76200" marB="76200"/>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3A9B874A-25F4-4E6E-AF9B-122A1D3DB002}"/>
              </a:ext>
            </a:extLst>
          </p:cNvPr>
          <p:cNvSpPr>
            <a:spLocks noGrp="1"/>
          </p:cNvSpPr>
          <p:nvPr>
            <p:ph type="title"/>
          </p:nvPr>
        </p:nvSpPr>
        <p:spPr/>
        <p:txBody>
          <a:bodyPr>
            <a:normAutofit fontScale="90000"/>
          </a:bodyPr>
          <a:lstStyle/>
          <a:p>
            <a:r>
              <a:rPr lang="en-US" dirty="0"/>
              <a:t>Using Active Voice</a:t>
            </a:r>
          </a:p>
        </p:txBody>
      </p:sp>
      <p:sp>
        <p:nvSpPr>
          <p:cNvPr id="4" name="Slide Number Placeholder 3">
            <a:extLst>
              <a:ext uri="{FF2B5EF4-FFF2-40B4-BE49-F238E27FC236}">
                <a16:creationId xmlns:a16="http://schemas.microsoft.com/office/drawing/2014/main" id="{F1DE4764-E724-4DDD-A6CD-B9C0CED7392E}"/>
              </a:ext>
            </a:extLst>
          </p:cNvPr>
          <p:cNvSpPr>
            <a:spLocks noGrp="1"/>
          </p:cNvSpPr>
          <p:nvPr>
            <p:ph type="sldNum" sz="quarter" idx="12"/>
          </p:nvPr>
        </p:nvSpPr>
        <p:spPr/>
        <p:txBody>
          <a:bodyPr/>
          <a:lstStyle/>
          <a:p>
            <a:fld id="{ED30389B-6B14-4EC1-9405-ECC0B3C6EAD4}" type="slidenum">
              <a:rPr lang="en-US" smtClean="0"/>
              <a:t>64</a:t>
            </a:fld>
            <a:endParaRPr lang="en-US" dirty="0"/>
          </a:p>
        </p:txBody>
      </p:sp>
    </p:spTree>
    <p:extLst>
      <p:ext uri="{BB962C8B-B14F-4D97-AF65-F5344CB8AC3E}">
        <p14:creationId xmlns:p14="http://schemas.microsoft.com/office/powerpoint/2010/main" val="3904851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46312516"/>
              </p:ext>
            </p:extLst>
          </p:nvPr>
        </p:nvGraphicFramePr>
        <p:xfrm>
          <a:off x="132804" y="783771"/>
          <a:ext cx="11924212" cy="5814390"/>
        </p:xfrm>
        <a:graphic>
          <a:graphicData uri="http://schemas.openxmlformats.org/drawingml/2006/table">
            <a:tbl>
              <a:tblPr bandRow="1">
                <a:tableStyleId>{2D5ABB26-0587-4C30-8999-92F81FD0307C}</a:tableStyleId>
              </a:tblPr>
              <a:tblGrid>
                <a:gridCol w="5962106">
                  <a:extLst>
                    <a:ext uri="{9D8B030D-6E8A-4147-A177-3AD203B41FA5}">
                      <a16:colId xmlns:a16="http://schemas.microsoft.com/office/drawing/2014/main" val="20000"/>
                    </a:ext>
                  </a:extLst>
                </a:gridCol>
                <a:gridCol w="5962106">
                  <a:extLst>
                    <a:ext uri="{9D8B030D-6E8A-4147-A177-3AD203B41FA5}">
                      <a16:colId xmlns:a16="http://schemas.microsoft.com/office/drawing/2014/main" val="20001"/>
                    </a:ext>
                  </a:extLst>
                </a:gridCol>
              </a:tblGrid>
              <a:tr h="891541">
                <a:tc>
                  <a:txBody>
                    <a:bodyPr/>
                    <a:lstStyle/>
                    <a:p>
                      <a:pPr algn="l"/>
                      <a:r>
                        <a:rPr lang="en-US" sz="2800" b="0" dirty="0"/>
                        <a:t>He was not very often on time.</a:t>
                      </a:r>
                    </a:p>
                  </a:txBody>
                  <a:tcPr marL="67733" marR="67733" marT="67733" marB="67733"/>
                </a:tc>
                <a:tc>
                  <a:txBody>
                    <a:bodyPr/>
                    <a:lstStyle/>
                    <a:p>
                      <a:pPr algn="l"/>
                      <a:endParaRPr lang="en-US" sz="2800" b="0" dirty="0"/>
                    </a:p>
                  </a:txBody>
                  <a:tcPr marL="67733" marR="67733" marT="67733" marB="67733"/>
                </a:tc>
                <a:extLst>
                  <a:ext uri="{0D108BD9-81ED-4DB2-BD59-A6C34878D82A}">
                    <a16:rowId xmlns:a16="http://schemas.microsoft.com/office/drawing/2014/main" val="10000"/>
                  </a:ext>
                </a:extLst>
              </a:tr>
              <a:tr h="1589266">
                <a:tc>
                  <a:txBody>
                    <a:bodyPr/>
                    <a:lstStyle/>
                    <a:p>
                      <a:pPr algn="l"/>
                      <a:r>
                        <a:rPr lang="en-US" sz="2800" b="0" dirty="0"/>
                        <a:t>She did not think that studying Latin was a sensible way to use one's time.</a:t>
                      </a:r>
                    </a:p>
                  </a:txBody>
                  <a:tcPr marL="67733" marR="67733" marT="67733" marB="67733"/>
                </a:tc>
                <a:tc>
                  <a:txBody>
                    <a:bodyPr/>
                    <a:lstStyle/>
                    <a:p>
                      <a:pPr algn="l"/>
                      <a:endParaRPr lang="en-US" sz="2800" b="0" dirty="0"/>
                    </a:p>
                  </a:txBody>
                  <a:tcPr marL="67733" marR="67733" marT="67733" marB="67733"/>
                </a:tc>
                <a:extLst>
                  <a:ext uri="{0D108BD9-81ED-4DB2-BD59-A6C34878D82A}">
                    <a16:rowId xmlns:a16="http://schemas.microsoft.com/office/drawing/2014/main" val="10001"/>
                  </a:ext>
                </a:extLst>
              </a:tr>
              <a:tr h="3333583">
                <a:tc>
                  <a:txBody>
                    <a:bodyPr/>
                    <a:lstStyle/>
                    <a:p>
                      <a:pPr algn="l"/>
                      <a:r>
                        <a:rPr lang="en-US" sz="2800" b="0" dirty="0"/>
                        <a:t>The Taming of the Shrew is rather weak in spots. Shakespeare does not portray Katharine as a very admirable character, nor does Bianca remain long in memory as an important character in Shakespeare's works.</a:t>
                      </a:r>
                    </a:p>
                  </a:txBody>
                  <a:tcPr marL="67733" marR="67733" marT="67733" marB="67733"/>
                </a:tc>
                <a:tc>
                  <a:txBody>
                    <a:bodyPr/>
                    <a:lstStyle/>
                    <a:p>
                      <a:pPr algn="l"/>
                      <a:endParaRPr lang="en-US" sz="2800" b="0" dirty="0"/>
                    </a:p>
                  </a:txBody>
                  <a:tcPr marL="67733" marR="67733" marT="67733" marB="67733"/>
                </a:tc>
                <a:extLst>
                  <a:ext uri="{0D108BD9-81ED-4DB2-BD59-A6C34878D82A}">
                    <a16:rowId xmlns:a16="http://schemas.microsoft.com/office/drawing/2014/main" val="10002"/>
                  </a:ext>
                </a:extLst>
              </a:tr>
            </a:tbl>
          </a:graphicData>
        </a:graphic>
      </p:graphicFrame>
      <p:sp>
        <p:nvSpPr>
          <p:cNvPr id="3" name="Title 2">
            <a:extLst>
              <a:ext uri="{FF2B5EF4-FFF2-40B4-BE49-F238E27FC236}">
                <a16:creationId xmlns:a16="http://schemas.microsoft.com/office/drawing/2014/main" id="{7A6ED109-8E79-45E2-8B3A-43A967CAD729}"/>
              </a:ext>
            </a:extLst>
          </p:cNvPr>
          <p:cNvSpPr>
            <a:spLocks noGrp="1"/>
          </p:cNvSpPr>
          <p:nvPr>
            <p:ph type="title"/>
          </p:nvPr>
        </p:nvSpPr>
        <p:spPr/>
        <p:txBody>
          <a:bodyPr>
            <a:normAutofit fontScale="90000"/>
          </a:bodyPr>
          <a:lstStyle/>
          <a:p>
            <a:r>
              <a:rPr lang="en-US" dirty="0"/>
              <a:t>Putting Statements in Positive Form</a:t>
            </a:r>
          </a:p>
        </p:txBody>
      </p:sp>
      <p:sp>
        <p:nvSpPr>
          <p:cNvPr id="4" name="Slide Number Placeholder 3">
            <a:extLst>
              <a:ext uri="{FF2B5EF4-FFF2-40B4-BE49-F238E27FC236}">
                <a16:creationId xmlns:a16="http://schemas.microsoft.com/office/drawing/2014/main" id="{374FF85A-C02A-40E7-B813-333D528EF0DF}"/>
              </a:ext>
            </a:extLst>
          </p:cNvPr>
          <p:cNvSpPr>
            <a:spLocks noGrp="1"/>
          </p:cNvSpPr>
          <p:nvPr>
            <p:ph type="sldNum" sz="quarter" idx="12"/>
          </p:nvPr>
        </p:nvSpPr>
        <p:spPr/>
        <p:txBody>
          <a:bodyPr/>
          <a:lstStyle/>
          <a:p>
            <a:fld id="{ED30389B-6B14-4EC1-9405-ECC0B3C6EAD4}" type="slidenum">
              <a:rPr lang="en-US" smtClean="0"/>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13147604"/>
              </p:ext>
            </p:extLst>
          </p:nvPr>
        </p:nvGraphicFramePr>
        <p:xfrm>
          <a:off x="132804" y="783771"/>
          <a:ext cx="11924212" cy="5814390"/>
        </p:xfrm>
        <a:graphic>
          <a:graphicData uri="http://schemas.openxmlformats.org/drawingml/2006/table">
            <a:tbl>
              <a:tblPr bandRow="1">
                <a:tableStyleId>{2D5ABB26-0587-4C30-8999-92F81FD0307C}</a:tableStyleId>
              </a:tblPr>
              <a:tblGrid>
                <a:gridCol w="5962106">
                  <a:extLst>
                    <a:ext uri="{9D8B030D-6E8A-4147-A177-3AD203B41FA5}">
                      <a16:colId xmlns:a16="http://schemas.microsoft.com/office/drawing/2014/main" val="20000"/>
                    </a:ext>
                  </a:extLst>
                </a:gridCol>
                <a:gridCol w="5962106">
                  <a:extLst>
                    <a:ext uri="{9D8B030D-6E8A-4147-A177-3AD203B41FA5}">
                      <a16:colId xmlns:a16="http://schemas.microsoft.com/office/drawing/2014/main" val="20001"/>
                    </a:ext>
                  </a:extLst>
                </a:gridCol>
              </a:tblGrid>
              <a:tr h="891541">
                <a:tc>
                  <a:txBody>
                    <a:bodyPr/>
                    <a:lstStyle/>
                    <a:p>
                      <a:pPr algn="l"/>
                      <a:r>
                        <a:rPr lang="en-US" sz="2800" b="0" dirty="0"/>
                        <a:t>He was not very often on time.</a:t>
                      </a:r>
                    </a:p>
                  </a:txBody>
                  <a:tcPr marL="67733" marR="67733" marT="67733" marB="67733"/>
                </a:tc>
                <a:tc>
                  <a:txBody>
                    <a:bodyPr/>
                    <a:lstStyle/>
                    <a:p>
                      <a:pPr algn="l"/>
                      <a:r>
                        <a:rPr lang="en-US" sz="2800" b="0" dirty="0">
                          <a:solidFill>
                            <a:schemeClr val="accent5">
                              <a:lumMod val="75000"/>
                            </a:schemeClr>
                          </a:solidFill>
                        </a:rPr>
                        <a:t>He usually came late.</a:t>
                      </a:r>
                    </a:p>
                  </a:txBody>
                  <a:tcPr marL="67733" marR="67733" marT="67733" marB="67733"/>
                </a:tc>
                <a:extLst>
                  <a:ext uri="{0D108BD9-81ED-4DB2-BD59-A6C34878D82A}">
                    <a16:rowId xmlns:a16="http://schemas.microsoft.com/office/drawing/2014/main" val="10000"/>
                  </a:ext>
                </a:extLst>
              </a:tr>
              <a:tr h="1589266">
                <a:tc>
                  <a:txBody>
                    <a:bodyPr/>
                    <a:lstStyle/>
                    <a:p>
                      <a:pPr algn="l"/>
                      <a:r>
                        <a:rPr lang="en-US" sz="2800" b="0" dirty="0"/>
                        <a:t>She did not think that studying Latin was a sensible way to use one's time.</a:t>
                      </a:r>
                    </a:p>
                  </a:txBody>
                  <a:tcPr marL="67733" marR="67733" marT="67733" marB="67733"/>
                </a:tc>
                <a:tc>
                  <a:txBody>
                    <a:bodyPr/>
                    <a:lstStyle/>
                    <a:p>
                      <a:pPr algn="l"/>
                      <a:r>
                        <a:rPr lang="en-US" sz="2800" b="0" dirty="0">
                          <a:solidFill>
                            <a:schemeClr val="accent5">
                              <a:lumMod val="75000"/>
                            </a:schemeClr>
                          </a:solidFill>
                        </a:rPr>
                        <a:t>She thought the study of Latin a waster of time.</a:t>
                      </a:r>
                    </a:p>
                  </a:txBody>
                  <a:tcPr marL="67733" marR="67733" marT="67733" marB="67733"/>
                </a:tc>
                <a:extLst>
                  <a:ext uri="{0D108BD9-81ED-4DB2-BD59-A6C34878D82A}">
                    <a16:rowId xmlns:a16="http://schemas.microsoft.com/office/drawing/2014/main" val="10001"/>
                  </a:ext>
                </a:extLst>
              </a:tr>
              <a:tr h="3333583">
                <a:tc>
                  <a:txBody>
                    <a:bodyPr/>
                    <a:lstStyle/>
                    <a:p>
                      <a:pPr algn="l"/>
                      <a:r>
                        <a:rPr lang="en-US" sz="2800" b="0" dirty="0"/>
                        <a:t>The Taming of the Shrew is rather weak in spots. Shakespeare does not portray Katharine as a very admirable character, nor does Bianca remain long in memory as an important character in Shakespeare's works.</a:t>
                      </a:r>
                    </a:p>
                  </a:txBody>
                  <a:tcPr marL="67733" marR="67733" marT="67733" marB="67733"/>
                </a:tc>
                <a:tc>
                  <a:txBody>
                    <a:bodyPr/>
                    <a:lstStyle/>
                    <a:p>
                      <a:pPr algn="l"/>
                      <a:r>
                        <a:rPr lang="en-US" sz="2800" b="0" dirty="0">
                          <a:solidFill>
                            <a:schemeClr val="accent5">
                              <a:lumMod val="75000"/>
                            </a:schemeClr>
                          </a:solidFill>
                        </a:rPr>
                        <a:t>The woman in The Taming of the Shrew are unattractive. Katherine is disagreeable, Bianca insignificant.</a:t>
                      </a:r>
                    </a:p>
                  </a:txBody>
                  <a:tcPr marL="67733" marR="67733" marT="67733" marB="67733"/>
                </a:tc>
                <a:extLst>
                  <a:ext uri="{0D108BD9-81ED-4DB2-BD59-A6C34878D82A}">
                    <a16:rowId xmlns:a16="http://schemas.microsoft.com/office/drawing/2014/main" val="10002"/>
                  </a:ext>
                </a:extLst>
              </a:tr>
            </a:tbl>
          </a:graphicData>
        </a:graphic>
      </p:graphicFrame>
      <p:sp>
        <p:nvSpPr>
          <p:cNvPr id="3" name="Title 2">
            <a:extLst>
              <a:ext uri="{FF2B5EF4-FFF2-40B4-BE49-F238E27FC236}">
                <a16:creationId xmlns:a16="http://schemas.microsoft.com/office/drawing/2014/main" id="{7A6ED109-8E79-45E2-8B3A-43A967CAD729}"/>
              </a:ext>
            </a:extLst>
          </p:cNvPr>
          <p:cNvSpPr>
            <a:spLocks noGrp="1"/>
          </p:cNvSpPr>
          <p:nvPr>
            <p:ph type="title"/>
          </p:nvPr>
        </p:nvSpPr>
        <p:spPr/>
        <p:txBody>
          <a:bodyPr>
            <a:normAutofit fontScale="90000"/>
          </a:bodyPr>
          <a:lstStyle/>
          <a:p>
            <a:r>
              <a:rPr lang="en-US" dirty="0"/>
              <a:t>Putting Statements in Positive Form</a:t>
            </a:r>
          </a:p>
        </p:txBody>
      </p:sp>
      <p:sp>
        <p:nvSpPr>
          <p:cNvPr id="4" name="Slide Number Placeholder 3">
            <a:extLst>
              <a:ext uri="{FF2B5EF4-FFF2-40B4-BE49-F238E27FC236}">
                <a16:creationId xmlns:a16="http://schemas.microsoft.com/office/drawing/2014/main" id="{3E87F1A5-A888-4704-B347-ED13B01BA235}"/>
              </a:ext>
            </a:extLst>
          </p:cNvPr>
          <p:cNvSpPr>
            <a:spLocks noGrp="1"/>
          </p:cNvSpPr>
          <p:nvPr>
            <p:ph type="sldNum" sz="quarter" idx="12"/>
          </p:nvPr>
        </p:nvSpPr>
        <p:spPr/>
        <p:txBody>
          <a:bodyPr/>
          <a:lstStyle/>
          <a:p>
            <a:fld id="{ED30389B-6B14-4EC1-9405-ECC0B3C6EAD4}" type="slidenum">
              <a:rPr lang="en-US" smtClean="0"/>
              <a:t>66</a:t>
            </a:fld>
            <a:endParaRPr lang="en-US" dirty="0"/>
          </a:p>
        </p:txBody>
      </p:sp>
    </p:spTree>
    <p:extLst>
      <p:ext uri="{BB962C8B-B14F-4D97-AF65-F5344CB8AC3E}">
        <p14:creationId xmlns:p14="http://schemas.microsoft.com/office/powerpoint/2010/main" val="4281422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23882590"/>
              </p:ext>
            </p:extLst>
          </p:nvPr>
        </p:nvGraphicFramePr>
        <p:xfrm>
          <a:off x="132804" y="783771"/>
          <a:ext cx="11924212" cy="2480807"/>
        </p:xfrm>
        <a:graphic>
          <a:graphicData uri="http://schemas.openxmlformats.org/drawingml/2006/table">
            <a:tbl>
              <a:tblPr bandRow="1">
                <a:tableStyleId>{2D5ABB26-0587-4C30-8999-92F81FD0307C}</a:tableStyleId>
              </a:tblPr>
              <a:tblGrid>
                <a:gridCol w="5962106">
                  <a:extLst>
                    <a:ext uri="{9D8B030D-6E8A-4147-A177-3AD203B41FA5}">
                      <a16:colId xmlns:a16="http://schemas.microsoft.com/office/drawing/2014/main" val="20000"/>
                    </a:ext>
                  </a:extLst>
                </a:gridCol>
                <a:gridCol w="5962106">
                  <a:extLst>
                    <a:ext uri="{9D8B030D-6E8A-4147-A177-3AD203B41FA5}">
                      <a16:colId xmlns:a16="http://schemas.microsoft.com/office/drawing/2014/main" val="20001"/>
                    </a:ext>
                  </a:extLst>
                </a:gridCol>
              </a:tblGrid>
              <a:tr h="891541">
                <a:tc>
                  <a:txBody>
                    <a:bodyPr/>
                    <a:lstStyle/>
                    <a:p>
                      <a:pPr marL="0" algn="l" defTabSz="914400" rtl="0" eaLnBrk="1" latinLnBrk="0" hangingPunct="1"/>
                      <a:r>
                        <a:rPr lang="en-US" sz="2800" kern="1200" dirty="0"/>
                        <a:t>A period of unfavorable weather set in.</a:t>
                      </a:r>
                      <a:endParaRPr lang="en-US" sz="2800" kern="1200" dirty="0">
                        <a:solidFill>
                          <a:schemeClr val="tx1"/>
                        </a:solidFill>
                        <a:latin typeface="+mn-lt"/>
                        <a:ea typeface="+mn-ea"/>
                        <a:cs typeface="+mn-cs"/>
                      </a:endParaRPr>
                    </a:p>
                  </a:txBody>
                  <a:tcPr marL="76200" marR="76200" marT="76200" marB="76200"/>
                </a:tc>
                <a:tc>
                  <a:txBody>
                    <a:bodyPr/>
                    <a:lstStyle/>
                    <a:p>
                      <a:pPr algn="l"/>
                      <a:r>
                        <a:rPr lang="en-US" sz="2800" b="0" dirty="0">
                          <a:solidFill>
                            <a:schemeClr val="accent5">
                              <a:lumMod val="75000"/>
                            </a:schemeClr>
                          </a:solidFill>
                        </a:rPr>
                        <a:t>It rained every day for a week.</a:t>
                      </a:r>
                    </a:p>
                  </a:txBody>
                  <a:tcPr marL="67733" marR="67733" marT="67733" marB="67733"/>
                </a:tc>
                <a:extLst>
                  <a:ext uri="{0D108BD9-81ED-4DB2-BD59-A6C34878D82A}">
                    <a16:rowId xmlns:a16="http://schemas.microsoft.com/office/drawing/2014/main" val="10000"/>
                  </a:ext>
                </a:extLst>
              </a:tr>
              <a:tr h="1589266">
                <a:tc>
                  <a:txBody>
                    <a:bodyPr/>
                    <a:lstStyle/>
                    <a:p>
                      <a:pPr marL="0" algn="l" defTabSz="914400" rtl="0" eaLnBrk="1" latinLnBrk="0" hangingPunct="1"/>
                      <a:r>
                        <a:rPr lang="en-US" sz="2800" kern="1200" dirty="0"/>
                        <a:t>He showed satisfaction as he took possession of his well-earned reward.</a:t>
                      </a:r>
                      <a:endParaRPr lang="en-US" sz="2800" kern="1200" dirty="0">
                        <a:solidFill>
                          <a:schemeClr val="tx1"/>
                        </a:solidFill>
                        <a:latin typeface="+mn-lt"/>
                        <a:ea typeface="+mn-ea"/>
                        <a:cs typeface="+mn-cs"/>
                      </a:endParaRPr>
                    </a:p>
                  </a:txBody>
                  <a:tcPr marL="76200" marR="76200" marT="76200" marB="76200"/>
                </a:tc>
                <a:tc>
                  <a:txBody>
                    <a:bodyPr/>
                    <a:lstStyle/>
                    <a:p>
                      <a:pPr algn="l"/>
                      <a:r>
                        <a:rPr lang="en-US" sz="2800" b="0" dirty="0">
                          <a:solidFill>
                            <a:schemeClr val="accent5">
                              <a:lumMod val="75000"/>
                            </a:schemeClr>
                          </a:solidFill>
                        </a:rPr>
                        <a:t>He grinned as he pocketed the coin. </a:t>
                      </a:r>
                    </a:p>
                  </a:txBody>
                  <a:tcPr marL="67733" marR="67733" marT="67733" marB="67733"/>
                </a:tc>
                <a:extLst>
                  <a:ext uri="{0D108BD9-81ED-4DB2-BD59-A6C34878D82A}">
                    <a16:rowId xmlns:a16="http://schemas.microsoft.com/office/drawing/2014/main" val="10001"/>
                  </a:ext>
                </a:extLst>
              </a:tr>
            </a:tbl>
          </a:graphicData>
        </a:graphic>
      </p:graphicFrame>
      <p:sp>
        <p:nvSpPr>
          <p:cNvPr id="3" name="Title 2">
            <a:extLst>
              <a:ext uri="{FF2B5EF4-FFF2-40B4-BE49-F238E27FC236}">
                <a16:creationId xmlns:a16="http://schemas.microsoft.com/office/drawing/2014/main" id="{7A6ED109-8E79-45E2-8B3A-43A967CAD729}"/>
              </a:ext>
            </a:extLst>
          </p:cNvPr>
          <p:cNvSpPr>
            <a:spLocks noGrp="1"/>
          </p:cNvSpPr>
          <p:nvPr>
            <p:ph type="title"/>
          </p:nvPr>
        </p:nvSpPr>
        <p:spPr/>
        <p:txBody>
          <a:bodyPr>
            <a:normAutofit fontScale="90000"/>
          </a:bodyPr>
          <a:lstStyle/>
          <a:p>
            <a:r>
              <a:rPr lang="en-US" dirty="0"/>
              <a:t>Using Definite, Specific, Concrete Language</a:t>
            </a:r>
          </a:p>
        </p:txBody>
      </p:sp>
      <p:sp>
        <p:nvSpPr>
          <p:cNvPr id="4" name="Slide Number Placeholder 3">
            <a:extLst>
              <a:ext uri="{FF2B5EF4-FFF2-40B4-BE49-F238E27FC236}">
                <a16:creationId xmlns:a16="http://schemas.microsoft.com/office/drawing/2014/main" id="{2E904A15-BC29-4109-A314-0FDE2E705475}"/>
              </a:ext>
            </a:extLst>
          </p:cNvPr>
          <p:cNvSpPr>
            <a:spLocks noGrp="1"/>
          </p:cNvSpPr>
          <p:nvPr>
            <p:ph type="sldNum" sz="quarter" idx="12"/>
          </p:nvPr>
        </p:nvSpPr>
        <p:spPr/>
        <p:txBody>
          <a:bodyPr/>
          <a:lstStyle/>
          <a:p>
            <a:fld id="{ED30389B-6B14-4EC1-9405-ECC0B3C6EAD4}" type="slidenum">
              <a:rPr lang="en-US" smtClean="0"/>
              <a:t>67</a:t>
            </a:fld>
            <a:endParaRPr lang="en-US" dirty="0"/>
          </a:p>
        </p:txBody>
      </p:sp>
    </p:spTree>
    <p:extLst>
      <p:ext uri="{BB962C8B-B14F-4D97-AF65-F5344CB8AC3E}">
        <p14:creationId xmlns:p14="http://schemas.microsoft.com/office/powerpoint/2010/main" val="3642419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03943349"/>
              </p:ext>
            </p:extLst>
          </p:nvPr>
        </p:nvGraphicFramePr>
        <p:xfrm>
          <a:off x="132804" y="783773"/>
          <a:ext cx="11924212" cy="5638800"/>
        </p:xfrm>
        <a:graphic>
          <a:graphicData uri="http://schemas.openxmlformats.org/drawingml/2006/table">
            <a:tbl>
              <a:tblPr bandRow="1">
                <a:tableStyleId>{2D5ABB26-0587-4C30-8999-92F81FD0307C}</a:tableStyleId>
              </a:tblPr>
              <a:tblGrid>
                <a:gridCol w="5962106">
                  <a:extLst>
                    <a:ext uri="{9D8B030D-6E8A-4147-A177-3AD203B41FA5}">
                      <a16:colId xmlns:a16="http://schemas.microsoft.com/office/drawing/2014/main" val="20000"/>
                    </a:ext>
                  </a:extLst>
                </a:gridCol>
                <a:gridCol w="5962106">
                  <a:extLst>
                    <a:ext uri="{9D8B030D-6E8A-4147-A177-3AD203B41FA5}">
                      <a16:colId xmlns:a16="http://schemas.microsoft.com/office/drawing/2014/main" val="20001"/>
                    </a:ext>
                  </a:extLst>
                </a:gridCol>
              </a:tblGrid>
              <a:tr h="404749">
                <a:tc>
                  <a:txBody>
                    <a:bodyPr/>
                    <a:lstStyle/>
                    <a:p>
                      <a:pPr algn="l"/>
                      <a:r>
                        <a:rPr lang="en-US" sz="3200" dirty="0"/>
                        <a:t>the question as to whether</a:t>
                      </a:r>
                    </a:p>
                  </a:txBody>
                  <a:tcPr marL="38100" marR="38100" marT="38100" marB="38100"/>
                </a:tc>
                <a:tc>
                  <a:txBody>
                    <a:bodyPr/>
                    <a:lstStyle/>
                    <a:p>
                      <a:pPr algn="l"/>
                      <a:r>
                        <a:rPr lang="en-US" sz="2800" b="0" dirty="0">
                          <a:solidFill>
                            <a:schemeClr val="accent5">
                              <a:lumMod val="75000"/>
                            </a:schemeClr>
                          </a:solidFill>
                        </a:rPr>
                        <a:t>whether</a:t>
                      </a:r>
                    </a:p>
                  </a:txBody>
                  <a:tcPr marL="67733" marR="67733" marT="67733" marB="67733"/>
                </a:tc>
                <a:extLst>
                  <a:ext uri="{0D108BD9-81ED-4DB2-BD59-A6C34878D82A}">
                    <a16:rowId xmlns:a16="http://schemas.microsoft.com/office/drawing/2014/main" val="10000"/>
                  </a:ext>
                </a:extLst>
              </a:tr>
              <a:tr h="562867">
                <a:tc>
                  <a:txBody>
                    <a:bodyPr/>
                    <a:lstStyle/>
                    <a:p>
                      <a:pPr algn="l"/>
                      <a:r>
                        <a:rPr lang="en-US" sz="3200" dirty="0"/>
                        <a:t>there is no doubt but that</a:t>
                      </a:r>
                    </a:p>
                  </a:txBody>
                  <a:tcPr marL="38100" marR="38100" marT="38100" marB="38100"/>
                </a:tc>
                <a:tc>
                  <a:txBody>
                    <a:bodyPr/>
                    <a:lstStyle/>
                    <a:p>
                      <a:pPr algn="l"/>
                      <a:r>
                        <a:rPr lang="en-US" sz="2800" b="0" dirty="0">
                          <a:solidFill>
                            <a:schemeClr val="accent5">
                              <a:lumMod val="75000"/>
                            </a:schemeClr>
                          </a:solidFill>
                        </a:rPr>
                        <a:t>no doubt</a:t>
                      </a:r>
                    </a:p>
                  </a:txBody>
                  <a:tcPr marL="67733" marR="67733" marT="67733" marB="67733"/>
                </a:tc>
                <a:extLst>
                  <a:ext uri="{0D108BD9-81ED-4DB2-BD59-A6C34878D82A}">
                    <a16:rowId xmlns:a16="http://schemas.microsoft.com/office/drawing/2014/main" val="10001"/>
                  </a:ext>
                </a:extLst>
              </a:tr>
              <a:tr h="562867">
                <a:tc>
                  <a:txBody>
                    <a:bodyPr/>
                    <a:lstStyle/>
                    <a:p>
                      <a:pPr algn="l"/>
                      <a:r>
                        <a:rPr lang="en-US" sz="3200"/>
                        <a:t>used for fuel purposes</a:t>
                      </a:r>
                    </a:p>
                  </a:txBody>
                  <a:tcPr marL="38100" marR="38100" marT="38100" marB="38100"/>
                </a:tc>
                <a:tc>
                  <a:txBody>
                    <a:bodyPr/>
                    <a:lstStyle/>
                    <a:p>
                      <a:pPr algn="l"/>
                      <a:r>
                        <a:rPr lang="en-US" sz="2800" b="0" dirty="0">
                          <a:solidFill>
                            <a:schemeClr val="accent5">
                              <a:lumMod val="75000"/>
                            </a:schemeClr>
                          </a:solidFill>
                        </a:rPr>
                        <a:t>used for fuel</a:t>
                      </a:r>
                    </a:p>
                  </a:txBody>
                  <a:tcPr marL="67733" marR="67733" marT="67733" marB="67733"/>
                </a:tc>
                <a:extLst>
                  <a:ext uri="{0D108BD9-81ED-4DB2-BD59-A6C34878D82A}">
                    <a16:rowId xmlns:a16="http://schemas.microsoft.com/office/drawing/2014/main" val="1028785801"/>
                  </a:ext>
                </a:extLst>
              </a:tr>
              <a:tr h="562867">
                <a:tc>
                  <a:txBody>
                    <a:bodyPr/>
                    <a:lstStyle/>
                    <a:p>
                      <a:pPr algn="l"/>
                      <a:r>
                        <a:rPr lang="en-US" sz="3200" dirty="0"/>
                        <a:t>he is a man who</a:t>
                      </a:r>
                    </a:p>
                  </a:txBody>
                  <a:tcPr marL="38100" marR="38100" marT="38100" marB="38100"/>
                </a:tc>
                <a:tc>
                  <a:txBody>
                    <a:bodyPr/>
                    <a:lstStyle/>
                    <a:p>
                      <a:pPr algn="l"/>
                      <a:r>
                        <a:rPr lang="en-US" sz="2800" b="0" dirty="0">
                          <a:solidFill>
                            <a:schemeClr val="accent5">
                              <a:lumMod val="75000"/>
                            </a:schemeClr>
                          </a:solidFill>
                        </a:rPr>
                        <a:t>he</a:t>
                      </a:r>
                    </a:p>
                  </a:txBody>
                  <a:tcPr marL="67733" marR="67733" marT="67733" marB="67733"/>
                </a:tc>
                <a:extLst>
                  <a:ext uri="{0D108BD9-81ED-4DB2-BD59-A6C34878D82A}">
                    <a16:rowId xmlns:a16="http://schemas.microsoft.com/office/drawing/2014/main" val="2994822269"/>
                  </a:ext>
                </a:extLst>
              </a:tr>
              <a:tr h="562867">
                <a:tc>
                  <a:txBody>
                    <a:bodyPr/>
                    <a:lstStyle/>
                    <a:p>
                      <a:pPr algn="l"/>
                      <a:r>
                        <a:rPr lang="en-US" sz="3200" dirty="0"/>
                        <a:t>in a hasty manner</a:t>
                      </a:r>
                    </a:p>
                  </a:txBody>
                  <a:tcPr marL="38100" marR="38100" marT="38100" marB="38100"/>
                </a:tc>
                <a:tc>
                  <a:txBody>
                    <a:bodyPr/>
                    <a:lstStyle/>
                    <a:p>
                      <a:pPr algn="l"/>
                      <a:r>
                        <a:rPr lang="en-US" sz="2800" b="0" dirty="0">
                          <a:solidFill>
                            <a:schemeClr val="accent5">
                              <a:lumMod val="75000"/>
                            </a:schemeClr>
                          </a:solidFill>
                        </a:rPr>
                        <a:t>hastily</a:t>
                      </a:r>
                    </a:p>
                  </a:txBody>
                  <a:tcPr marL="67733" marR="67733" marT="67733" marB="67733"/>
                </a:tc>
                <a:extLst>
                  <a:ext uri="{0D108BD9-81ED-4DB2-BD59-A6C34878D82A}">
                    <a16:rowId xmlns:a16="http://schemas.microsoft.com/office/drawing/2014/main" val="3031340737"/>
                  </a:ext>
                </a:extLst>
              </a:tr>
              <a:tr h="562867">
                <a:tc>
                  <a:txBody>
                    <a:bodyPr/>
                    <a:lstStyle/>
                    <a:p>
                      <a:pPr algn="l"/>
                      <a:r>
                        <a:rPr lang="en-US" sz="3200"/>
                        <a:t>this is a subject that</a:t>
                      </a:r>
                    </a:p>
                  </a:txBody>
                  <a:tcPr marL="38100" marR="38100" marT="38100" marB="38100"/>
                </a:tc>
                <a:tc>
                  <a:txBody>
                    <a:bodyPr/>
                    <a:lstStyle/>
                    <a:p>
                      <a:pPr algn="l"/>
                      <a:r>
                        <a:rPr lang="en-US" sz="2800" b="0" dirty="0">
                          <a:solidFill>
                            <a:schemeClr val="accent5">
                              <a:lumMod val="75000"/>
                            </a:schemeClr>
                          </a:solidFill>
                        </a:rPr>
                        <a:t>this subject</a:t>
                      </a:r>
                    </a:p>
                  </a:txBody>
                  <a:tcPr marL="67733" marR="67733" marT="67733" marB="67733"/>
                </a:tc>
                <a:extLst>
                  <a:ext uri="{0D108BD9-81ED-4DB2-BD59-A6C34878D82A}">
                    <a16:rowId xmlns:a16="http://schemas.microsoft.com/office/drawing/2014/main" val="2393509607"/>
                  </a:ext>
                </a:extLst>
              </a:tr>
              <a:tr h="562867">
                <a:tc>
                  <a:txBody>
                    <a:bodyPr/>
                    <a:lstStyle/>
                    <a:p>
                      <a:pPr algn="l"/>
                      <a:r>
                        <a:rPr lang="en-US" sz="3200" dirty="0"/>
                        <a:t>Her story is a strange one.</a:t>
                      </a:r>
                    </a:p>
                  </a:txBody>
                  <a:tcPr marL="38100" marR="38100" marT="38100" marB="38100"/>
                </a:tc>
                <a:tc>
                  <a:txBody>
                    <a:bodyPr/>
                    <a:lstStyle/>
                    <a:p>
                      <a:pPr algn="l"/>
                      <a:r>
                        <a:rPr lang="en-US" sz="2800" b="0" dirty="0">
                          <a:solidFill>
                            <a:schemeClr val="accent5">
                              <a:lumMod val="75000"/>
                            </a:schemeClr>
                          </a:solidFill>
                        </a:rPr>
                        <a:t>her story is strange.</a:t>
                      </a:r>
                    </a:p>
                  </a:txBody>
                  <a:tcPr marL="67733" marR="67733" marT="67733" marB="67733"/>
                </a:tc>
                <a:extLst>
                  <a:ext uri="{0D108BD9-81ED-4DB2-BD59-A6C34878D82A}">
                    <a16:rowId xmlns:a16="http://schemas.microsoft.com/office/drawing/2014/main" val="2020548310"/>
                  </a:ext>
                </a:extLst>
              </a:tr>
              <a:tr h="562867">
                <a:tc>
                  <a:txBody>
                    <a:bodyPr/>
                    <a:lstStyle/>
                    <a:p>
                      <a:pPr algn="l"/>
                      <a:r>
                        <a:rPr lang="en-US" sz="3200" dirty="0"/>
                        <a:t>the reason why is that</a:t>
                      </a:r>
                    </a:p>
                  </a:txBody>
                  <a:tcPr marL="38100" marR="38100" marT="38100" marB="38100"/>
                </a:tc>
                <a:tc>
                  <a:txBody>
                    <a:bodyPr/>
                    <a:lstStyle/>
                    <a:p>
                      <a:pPr algn="l"/>
                      <a:r>
                        <a:rPr lang="en-US" sz="2800" b="0" dirty="0">
                          <a:solidFill>
                            <a:schemeClr val="accent5">
                              <a:lumMod val="75000"/>
                            </a:schemeClr>
                          </a:solidFill>
                        </a:rPr>
                        <a:t>because</a:t>
                      </a:r>
                    </a:p>
                  </a:txBody>
                  <a:tcPr marL="67733" marR="67733" marT="67733" marB="67733"/>
                </a:tc>
                <a:extLst>
                  <a:ext uri="{0D108BD9-81ED-4DB2-BD59-A6C34878D82A}">
                    <a16:rowId xmlns:a16="http://schemas.microsoft.com/office/drawing/2014/main" val="247341825"/>
                  </a:ext>
                </a:extLst>
              </a:tr>
              <a:tr h="562867">
                <a:tc>
                  <a:txBody>
                    <a:bodyPr/>
                    <a:lstStyle/>
                    <a:p>
                      <a:pPr algn="l"/>
                      <a:r>
                        <a:rPr lang="en-US" sz="3200" dirty="0"/>
                        <a:t>owing to the fact that</a:t>
                      </a:r>
                    </a:p>
                  </a:txBody>
                  <a:tcPr marL="38100" marR="38100" marT="38100" marB="38100"/>
                </a:tc>
                <a:tc>
                  <a:txBody>
                    <a:bodyPr/>
                    <a:lstStyle/>
                    <a:p>
                      <a:pPr algn="l"/>
                      <a:r>
                        <a:rPr lang="en-US" sz="2800" b="0" dirty="0">
                          <a:solidFill>
                            <a:schemeClr val="accent5">
                              <a:lumMod val="75000"/>
                            </a:schemeClr>
                          </a:solidFill>
                        </a:rPr>
                        <a:t>since (because)</a:t>
                      </a:r>
                    </a:p>
                  </a:txBody>
                  <a:tcPr marL="67733" marR="67733" marT="67733" marB="67733"/>
                </a:tc>
                <a:extLst>
                  <a:ext uri="{0D108BD9-81ED-4DB2-BD59-A6C34878D82A}">
                    <a16:rowId xmlns:a16="http://schemas.microsoft.com/office/drawing/2014/main" val="1930166724"/>
                  </a:ext>
                </a:extLst>
              </a:tr>
              <a:tr h="562867">
                <a:tc>
                  <a:txBody>
                    <a:bodyPr/>
                    <a:lstStyle/>
                    <a:p>
                      <a:pPr algn="l"/>
                      <a:r>
                        <a:rPr lang="en-US" sz="3200" dirty="0"/>
                        <a:t>in spite of the fact that</a:t>
                      </a:r>
                    </a:p>
                  </a:txBody>
                  <a:tcPr marL="38100" marR="38100" marT="38100" marB="38100"/>
                </a:tc>
                <a:tc>
                  <a:txBody>
                    <a:bodyPr/>
                    <a:lstStyle/>
                    <a:p>
                      <a:pPr algn="l"/>
                      <a:r>
                        <a:rPr lang="en-US" sz="2800" b="0" dirty="0">
                          <a:solidFill>
                            <a:schemeClr val="accent5">
                              <a:lumMod val="75000"/>
                            </a:schemeClr>
                          </a:solidFill>
                        </a:rPr>
                        <a:t>though (although)</a:t>
                      </a:r>
                    </a:p>
                  </a:txBody>
                  <a:tcPr marL="67733" marR="67733" marT="67733" marB="67733"/>
                </a:tc>
                <a:extLst>
                  <a:ext uri="{0D108BD9-81ED-4DB2-BD59-A6C34878D82A}">
                    <a16:rowId xmlns:a16="http://schemas.microsoft.com/office/drawing/2014/main" val="1054856088"/>
                  </a:ext>
                </a:extLst>
              </a:tr>
            </a:tbl>
          </a:graphicData>
        </a:graphic>
      </p:graphicFrame>
      <p:sp>
        <p:nvSpPr>
          <p:cNvPr id="3" name="Title 2">
            <a:extLst>
              <a:ext uri="{FF2B5EF4-FFF2-40B4-BE49-F238E27FC236}">
                <a16:creationId xmlns:a16="http://schemas.microsoft.com/office/drawing/2014/main" id="{7A6ED109-8E79-45E2-8B3A-43A967CAD729}"/>
              </a:ext>
            </a:extLst>
          </p:cNvPr>
          <p:cNvSpPr>
            <a:spLocks noGrp="1"/>
          </p:cNvSpPr>
          <p:nvPr>
            <p:ph type="title"/>
          </p:nvPr>
        </p:nvSpPr>
        <p:spPr/>
        <p:txBody>
          <a:bodyPr>
            <a:normAutofit fontScale="90000"/>
          </a:bodyPr>
          <a:lstStyle/>
          <a:p>
            <a:r>
              <a:rPr lang="en-US"/>
              <a:t>Omitting </a:t>
            </a:r>
            <a:r>
              <a:rPr lang="en-US" dirty="0"/>
              <a:t>Needless Words</a:t>
            </a:r>
          </a:p>
        </p:txBody>
      </p:sp>
      <p:sp>
        <p:nvSpPr>
          <p:cNvPr id="4" name="Slide Number Placeholder 3">
            <a:extLst>
              <a:ext uri="{FF2B5EF4-FFF2-40B4-BE49-F238E27FC236}">
                <a16:creationId xmlns:a16="http://schemas.microsoft.com/office/drawing/2014/main" id="{AB854DFE-9DF3-4BE8-BC17-57A462063843}"/>
              </a:ext>
            </a:extLst>
          </p:cNvPr>
          <p:cNvSpPr>
            <a:spLocks noGrp="1"/>
          </p:cNvSpPr>
          <p:nvPr>
            <p:ph type="sldNum" sz="quarter" idx="12"/>
          </p:nvPr>
        </p:nvSpPr>
        <p:spPr/>
        <p:txBody>
          <a:bodyPr/>
          <a:lstStyle/>
          <a:p>
            <a:fld id="{ED30389B-6B14-4EC1-9405-ECC0B3C6EAD4}" type="slidenum">
              <a:rPr lang="en-US" smtClean="0"/>
              <a:t>68</a:t>
            </a:fld>
            <a:endParaRPr lang="en-US" dirty="0"/>
          </a:p>
        </p:txBody>
      </p:sp>
    </p:spTree>
    <p:extLst>
      <p:ext uri="{BB962C8B-B14F-4D97-AF65-F5344CB8AC3E}">
        <p14:creationId xmlns:p14="http://schemas.microsoft.com/office/powerpoint/2010/main" val="4029357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2FEE-3D03-4CB2-8D95-1C7F886A4EAD}"/>
              </a:ext>
            </a:extLst>
          </p:cNvPr>
          <p:cNvSpPr>
            <a:spLocks noGrp="1"/>
          </p:cNvSpPr>
          <p:nvPr>
            <p:ph type="title"/>
          </p:nvPr>
        </p:nvSpPr>
        <p:spPr/>
        <p:txBody>
          <a:bodyPr>
            <a:normAutofit fontScale="90000"/>
          </a:bodyPr>
          <a:lstStyle/>
          <a:p>
            <a:r>
              <a:rPr lang="en-US" dirty="0"/>
              <a:t>Assignment</a:t>
            </a:r>
          </a:p>
        </p:txBody>
      </p:sp>
      <p:sp>
        <p:nvSpPr>
          <p:cNvPr id="3" name="Slide Number Placeholder 2">
            <a:extLst>
              <a:ext uri="{FF2B5EF4-FFF2-40B4-BE49-F238E27FC236}">
                <a16:creationId xmlns:a16="http://schemas.microsoft.com/office/drawing/2014/main" id="{457E997C-0E79-4EBF-8608-EA653DF702C6}"/>
              </a:ext>
            </a:extLst>
          </p:cNvPr>
          <p:cNvSpPr>
            <a:spLocks noGrp="1"/>
          </p:cNvSpPr>
          <p:nvPr>
            <p:ph type="sldNum" sz="quarter" idx="12"/>
          </p:nvPr>
        </p:nvSpPr>
        <p:spPr/>
        <p:txBody>
          <a:bodyPr/>
          <a:lstStyle/>
          <a:p>
            <a:fld id="{ED30389B-6B14-4EC1-9405-ECC0B3C6EAD4}" type="slidenum">
              <a:rPr lang="en-US" smtClean="0"/>
              <a:t>69</a:t>
            </a:fld>
            <a:endParaRPr lang="en-US" dirty="0"/>
          </a:p>
        </p:txBody>
      </p:sp>
      <p:sp>
        <p:nvSpPr>
          <p:cNvPr id="4" name="TextBox 3">
            <a:extLst>
              <a:ext uri="{FF2B5EF4-FFF2-40B4-BE49-F238E27FC236}">
                <a16:creationId xmlns:a16="http://schemas.microsoft.com/office/drawing/2014/main" id="{0B483A3B-14FA-4013-9BCA-10CEDE3F6DA2}"/>
              </a:ext>
            </a:extLst>
          </p:cNvPr>
          <p:cNvSpPr txBox="1"/>
          <p:nvPr/>
        </p:nvSpPr>
        <p:spPr>
          <a:xfrm>
            <a:off x="132805" y="783771"/>
            <a:ext cx="11798640" cy="1938992"/>
          </a:xfrm>
          <a:prstGeom prst="rect">
            <a:avLst/>
          </a:prstGeom>
          <a:noFill/>
        </p:spPr>
        <p:txBody>
          <a:bodyPr wrap="square" rtlCol="0">
            <a:spAutoFit/>
          </a:bodyPr>
          <a:lstStyle/>
          <a:p>
            <a:r>
              <a:rPr lang="en-US" sz="2400" dirty="0"/>
              <a:t>Write a one-paragraph (or two-paragraph) literature review using the papers that you listed in the previous assignment.</a:t>
            </a:r>
          </a:p>
          <a:p>
            <a:pPr marL="457200" indent="-457200">
              <a:buAutoNum type="arabicPeriod"/>
            </a:pPr>
            <a:r>
              <a:rPr lang="en-US" sz="2400" dirty="0"/>
              <a:t>Thematic (emphasis is on the argument, not on the papers cited).</a:t>
            </a:r>
          </a:p>
          <a:p>
            <a:pPr marL="457200" indent="-457200">
              <a:buAutoNum type="arabicPeriod"/>
            </a:pPr>
            <a:r>
              <a:rPr lang="en-US" sz="2400" dirty="0"/>
              <a:t>The structure of the paragraph (key sentence, supporting sentences, conclusion)</a:t>
            </a:r>
          </a:p>
          <a:p>
            <a:pPr marL="457200" indent="-457200">
              <a:buAutoNum type="arabicPeriod"/>
            </a:pPr>
            <a:r>
              <a:rPr lang="en-US" sz="2400" dirty="0"/>
              <a:t>Citations and references correctly formatted with all required information. </a:t>
            </a:r>
          </a:p>
        </p:txBody>
      </p:sp>
    </p:spTree>
    <p:extLst>
      <p:ext uri="{BB962C8B-B14F-4D97-AF65-F5344CB8AC3E}">
        <p14:creationId xmlns:p14="http://schemas.microsoft.com/office/powerpoint/2010/main" val="1384282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12">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10030D-2334-48CA-ADD5-C09C9A1BC69F}"/>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sz="6000" kern="1200" dirty="0">
                <a:solidFill>
                  <a:schemeClr val="tx1"/>
                </a:solidFill>
                <a:latin typeface="+mj-lt"/>
                <a:ea typeface="+mj-ea"/>
                <a:cs typeface="+mj-cs"/>
              </a:rPr>
              <a:t>Structure</a:t>
            </a:r>
          </a:p>
        </p:txBody>
      </p:sp>
      <p:sp>
        <p:nvSpPr>
          <p:cNvPr id="3" name="Content Placeholder 2">
            <a:extLst>
              <a:ext uri="{FF2B5EF4-FFF2-40B4-BE49-F238E27FC236}">
                <a16:creationId xmlns:a16="http://schemas.microsoft.com/office/drawing/2014/main" id="{3369C44C-3BAA-4EF4-8C3F-8F66EED68EA3}"/>
              </a:ext>
            </a:extLst>
          </p:cNvPr>
          <p:cNvSpPr>
            <a:spLocks noGrp="1"/>
          </p:cNvSpPr>
          <p:nvPr>
            <p:ph idx="1"/>
          </p:nvPr>
        </p:nvSpPr>
        <p:spPr>
          <a:xfrm>
            <a:off x="1094096" y="3842932"/>
            <a:ext cx="4167115" cy="2163551"/>
          </a:xfrm>
        </p:spPr>
        <p:txBody>
          <a:bodyPr vert="horz" lIns="91440" tIns="45720" rIns="91440" bIns="45720" rtlCol="0" anchor="t">
            <a:normAutofit/>
          </a:bodyPr>
          <a:lstStyle/>
          <a:p>
            <a:pPr marL="0" indent="0">
              <a:buNone/>
            </a:pPr>
            <a:r>
              <a:rPr lang="en-US" sz="6000" kern="1200" dirty="0">
                <a:solidFill>
                  <a:srgbClr val="C00000"/>
                </a:solidFill>
                <a:latin typeface="+mn-lt"/>
                <a:ea typeface="+mn-ea"/>
                <a:cs typeface="+mn-cs"/>
              </a:rPr>
              <a:t>I(L)MR(D)C</a:t>
            </a:r>
          </a:p>
        </p:txBody>
      </p:sp>
      <p:sp>
        <p:nvSpPr>
          <p:cNvPr id="55" name="Freeform: Shape 14">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Graphic 4" descr="Hourglass 30%">
            <a:extLst>
              <a:ext uri="{FF2B5EF4-FFF2-40B4-BE49-F238E27FC236}">
                <a16:creationId xmlns:a16="http://schemas.microsoft.com/office/drawing/2014/main" id="{A3FAB474-7371-454F-870F-0070C145F7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sp>
        <p:nvSpPr>
          <p:cNvPr id="4" name="Slide Number Placeholder 3">
            <a:extLst>
              <a:ext uri="{FF2B5EF4-FFF2-40B4-BE49-F238E27FC236}">
                <a16:creationId xmlns:a16="http://schemas.microsoft.com/office/drawing/2014/main" id="{DE6E9840-EBF4-4EAF-8064-166DA3CBA101}"/>
              </a:ext>
            </a:extLst>
          </p:cNvPr>
          <p:cNvSpPr>
            <a:spLocks noGrp="1"/>
          </p:cNvSpPr>
          <p:nvPr>
            <p:ph type="sldNum" sz="quarter" idx="12"/>
          </p:nvPr>
        </p:nvSpPr>
        <p:spPr/>
        <p:txBody>
          <a:bodyPr/>
          <a:lstStyle/>
          <a:p>
            <a:fld id="{ED30389B-6B14-4EC1-9405-ECC0B3C6EAD4}" type="slidenum">
              <a:rPr lang="en-US" smtClean="0"/>
              <a:t>7</a:t>
            </a:fld>
            <a:endParaRPr lang="en-US" dirty="0"/>
          </a:p>
        </p:txBody>
      </p:sp>
    </p:spTree>
    <p:extLst>
      <p:ext uri="{BB962C8B-B14F-4D97-AF65-F5344CB8AC3E}">
        <p14:creationId xmlns:p14="http://schemas.microsoft.com/office/powerpoint/2010/main" val="21880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A41D75-4EF1-45D1-9948-200F27E281A0}"/>
              </a:ext>
            </a:extLst>
          </p:cNvPr>
          <p:cNvSpPr>
            <a:spLocks noGrp="1"/>
          </p:cNvSpPr>
          <p:nvPr>
            <p:ph type="title"/>
          </p:nvPr>
        </p:nvSpPr>
        <p:spPr/>
        <p:txBody>
          <a:bodyPr>
            <a:normAutofit fontScale="90000"/>
          </a:bodyPr>
          <a:lstStyle/>
          <a:p>
            <a:r>
              <a:rPr lang="en-US" dirty="0"/>
              <a:t>Summary</a:t>
            </a:r>
          </a:p>
        </p:txBody>
      </p:sp>
      <p:sp>
        <p:nvSpPr>
          <p:cNvPr id="5" name="Content Placeholder 4">
            <a:extLst>
              <a:ext uri="{FF2B5EF4-FFF2-40B4-BE49-F238E27FC236}">
                <a16:creationId xmlns:a16="http://schemas.microsoft.com/office/drawing/2014/main" id="{920D4312-2523-4FEF-83CA-E75403BF0FE0}"/>
              </a:ext>
            </a:extLst>
          </p:cNvPr>
          <p:cNvSpPr>
            <a:spLocks noGrp="1"/>
          </p:cNvSpPr>
          <p:nvPr>
            <p:ph idx="1"/>
          </p:nvPr>
        </p:nvSpPr>
        <p:spPr/>
        <p:txBody>
          <a:bodyPr/>
          <a:lstStyle/>
          <a:p>
            <a:r>
              <a:rPr lang="en-US" dirty="0"/>
              <a:t>Authoritative writing of literature review: themed.</a:t>
            </a:r>
          </a:p>
          <a:p>
            <a:r>
              <a:rPr lang="en-US" dirty="0"/>
              <a:t>Structure of an article: general to specific to general.</a:t>
            </a:r>
          </a:p>
          <a:p>
            <a:r>
              <a:rPr lang="en-US" dirty="0"/>
              <a:t>Citation and bibliography styles:</a:t>
            </a:r>
          </a:p>
          <a:p>
            <a:pPr lvl="1"/>
            <a:r>
              <a:rPr lang="en-US" dirty="0"/>
              <a:t>IEEE (brackets)</a:t>
            </a:r>
          </a:p>
          <a:p>
            <a:pPr lvl="1"/>
            <a:r>
              <a:rPr lang="en-US" dirty="0"/>
              <a:t>MLA (in-text citations)</a:t>
            </a:r>
          </a:p>
          <a:p>
            <a:pPr lvl="1"/>
            <a:r>
              <a:rPr lang="en-US" dirty="0"/>
              <a:t>APA (author-year)</a:t>
            </a:r>
          </a:p>
          <a:p>
            <a:r>
              <a:rPr lang="en-US" dirty="0"/>
              <a:t>Citations and references in Microsoft Word</a:t>
            </a:r>
          </a:p>
          <a:p>
            <a:r>
              <a:rPr lang="en-US" dirty="0"/>
              <a:t>Writing tips</a:t>
            </a:r>
          </a:p>
          <a:p>
            <a:pPr lvl="1"/>
            <a:r>
              <a:rPr lang="en-US" dirty="0"/>
              <a:t>From Stunk Jr. and White</a:t>
            </a:r>
          </a:p>
          <a:p>
            <a:pPr lvl="1"/>
            <a:r>
              <a:rPr lang="en-US" dirty="0"/>
              <a:t>Paragraph as he unit of construction</a:t>
            </a:r>
          </a:p>
          <a:p>
            <a:pPr lvl="1"/>
            <a:r>
              <a:rPr lang="en-US" dirty="0"/>
              <a:t>Style</a:t>
            </a:r>
          </a:p>
          <a:p>
            <a:endParaRPr lang="en-US" dirty="0"/>
          </a:p>
        </p:txBody>
      </p:sp>
      <p:sp>
        <p:nvSpPr>
          <p:cNvPr id="3" name="Slide Number Placeholder 2">
            <a:extLst>
              <a:ext uri="{FF2B5EF4-FFF2-40B4-BE49-F238E27FC236}">
                <a16:creationId xmlns:a16="http://schemas.microsoft.com/office/drawing/2014/main" id="{55284D60-30DA-4358-BA08-C7E88E831D09}"/>
              </a:ext>
            </a:extLst>
          </p:cNvPr>
          <p:cNvSpPr>
            <a:spLocks noGrp="1"/>
          </p:cNvSpPr>
          <p:nvPr>
            <p:ph type="sldNum" sz="quarter" idx="12"/>
          </p:nvPr>
        </p:nvSpPr>
        <p:spPr/>
        <p:txBody>
          <a:bodyPr/>
          <a:lstStyle/>
          <a:p>
            <a:fld id="{ED30389B-6B14-4EC1-9405-ECC0B3C6EAD4}" type="slidenum">
              <a:rPr lang="en-US" smtClean="0"/>
              <a:t>70</a:t>
            </a:fld>
            <a:endParaRPr lang="en-US" dirty="0"/>
          </a:p>
        </p:txBody>
      </p:sp>
    </p:spTree>
    <p:extLst>
      <p:ext uri="{BB962C8B-B14F-4D97-AF65-F5344CB8AC3E}">
        <p14:creationId xmlns:p14="http://schemas.microsoft.com/office/powerpoint/2010/main" val="1054752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CC89-4754-4BB5-BD38-C524112E9C67}"/>
              </a:ext>
            </a:extLst>
          </p:cNvPr>
          <p:cNvSpPr>
            <a:spLocks noGrp="1"/>
          </p:cNvSpPr>
          <p:nvPr>
            <p:ph type="title"/>
          </p:nvPr>
        </p:nvSpPr>
        <p:spPr/>
        <p:txBody>
          <a:bodyPr/>
          <a:lstStyle/>
          <a:p>
            <a:r>
              <a:rPr lang="en-US" dirty="0"/>
              <a:t>Steps in Writing the Literature Review</a:t>
            </a:r>
          </a:p>
        </p:txBody>
      </p:sp>
      <p:sp>
        <p:nvSpPr>
          <p:cNvPr id="3" name="Text Placeholder 2">
            <a:extLst>
              <a:ext uri="{FF2B5EF4-FFF2-40B4-BE49-F238E27FC236}">
                <a16:creationId xmlns:a16="http://schemas.microsoft.com/office/drawing/2014/main" id="{48A4A517-A19D-44D1-9AB6-246552D3A9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DA4953-EB5B-4B16-B291-29175EFA3CC9}"/>
              </a:ext>
            </a:extLst>
          </p:cNvPr>
          <p:cNvSpPr>
            <a:spLocks noGrp="1"/>
          </p:cNvSpPr>
          <p:nvPr>
            <p:ph type="sldNum" sz="quarter" idx="12"/>
          </p:nvPr>
        </p:nvSpPr>
        <p:spPr/>
        <p:txBody>
          <a:bodyPr/>
          <a:lstStyle/>
          <a:p>
            <a:fld id="{ED30389B-6B14-4EC1-9405-ECC0B3C6EAD4}" type="slidenum">
              <a:rPr lang="en-US" smtClean="0"/>
              <a:t>8</a:t>
            </a:fld>
            <a:endParaRPr lang="en-US" dirty="0"/>
          </a:p>
        </p:txBody>
      </p:sp>
    </p:spTree>
    <p:extLst>
      <p:ext uri="{BB962C8B-B14F-4D97-AF65-F5344CB8AC3E}">
        <p14:creationId xmlns:p14="http://schemas.microsoft.com/office/powerpoint/2010/main" val="60638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FC9BB-F410-4329-B3D2-C777E276AC31}"/>
              </a:ext>
            </a:extLst>
          </p:cNvPr>
          <p:cNvSpPr>
            <a:spLocks noGrp="1"/>
          </p:cNvSpPr>
          <p:nvPr>
            <p:ph type="title"/>
          </p:nvPr>
        </p:nvSpPr>
        <p:spPr/>
        <p:txBody>
          <a:bodyPr>
            <a:normAutofit fontScale="90000"/>
          </a:bodyPr>
          <a:lstStyle/>
          <a:p>
            <a:r>
              <a:rPr lang="en-US" dirty="0"/>
              <a:t>Steps in Writing the Literature Review</a:t>
            </a:r>
          </a:p>
        </p:txBody>
      </p:sp>
      <p:graphicFrame>
        <p:nvGraphicFramePr>
          <p:cNvPr id="3" name="Diagram 2">
            <a:extLst>
              <a:ext uri="{FF2B5EF4-FFF2-40B4-BE49-F238E27FC236}">
                <a16:creationId xmlns:a16="http://schemas.microsoft.com/office/drawing/2014/main" id="{BA45812D-4E21-4D6A-A419-98F29C0DEA08}"/>
              </a:ext>
            </a:extLst>
          </p:cNvPr>
          <p:cNvGraphicFramePr/>
          <p:nvPr>
            <p:extLst>
              <p:ext uri="{D42A27DB-BD31-4B8C-83A1-F6EECF244321}">
                <p14:modId xmlns:p14="http://schemas.microsoft.com/office/powerpoint/2010/main" val="358565549"/>
              </p:ext>
            </p:extLst>
          </p:nvPr>
        </p:nvGraphicFramePr>
        <p:xfrm>
          <a:off x="132805" y="719666"/>
          <a:ext cx="11924211" cy="5352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CC20F30-4B7D-4012-B90A-9921362EBEDA}"/>
              </a:ext>
            </a:extLst>
          </p:cNvPr>
          <p:cNvSpPr txBox="1"/>
          <p:nvPr/>
        </p:nvSpPr>
        <p:spPr>
          <a:xfrm>
            <a:off x="0" y="6581743"/>
            <a:ext cx="12192000" cy="276999"/>
          </a:xfrm>
          <a:prstGeom prst="rect">
            <a:avLst/>
          </a:prstGeom>
          <a:noFill/>
        </p:spPr>
        <p:txBody>
          <a:bodyPr wrap="square">
            <a:spAutoFit/>
          </a:bodyPr>
          <a:lstStyle/>
          <a:p>
            <a:r>
              <a:rPr lang="en-US" sz="1200" dirty="0"/>
              <a:t>https://ecp.engineering.utoronto.ca/resources/online-handbook/components-of-documents/literature-reviews/</a:t>
            </a:r>
          </a:p>
        </p:txBody>
      </p:sp>
      <p:sp>
        <p:nvSpPr>
          <p:cNvPr id="4" name="Slide Number Placeholder 3">
            <a:extLst>
              <a:ext uri="{FF2B5EF4-FFF2-40B4-BE49-F238E27FC236}">
                <a16:creationId xmlns:a16="http://schemas.microsoft.com/office/drawing/2014/main" id="{A92A5106-4329-470C-BC36-6FD7C0DADA64}"/>
              </a:ext>
            </a:extLst>
          </p:cNvPr>
          <p:cNvSpPr>
            <a:spLocks noGrp="1"/>
          </p:cNvSpPr>
          <p:nvPr>
            <p:ph type="sldNum" sz="quarter" idx="12"/>
          </p:nvPr>
        </p:nvSpPr>
        <p:spPr/>
        <p:txBody>
          <a:bodyPr/>
          <a:lstStyle/>
          <a:p>
            <a:fld id="{ED30389B-6B14-4EC1-9405-ECC0B3C6EAD4}" type="slidenum">
              <a:rPr lang="en-US" smtClean="0"/>
              <a:t>9</a:t>
            </a:fld>
            <a:endParaRPr lang="en-US" dirty="0"/>
          </a:p>
        </p:txBody>
      </p:sp>
    </p:spTree>
    <p:extLst>
      <p:ext uri="{BB962C8B-B14F-4D97-AF65-F5344CB8AC3E}">
        <p14:creationId xmlns:p14="http://schemas.microsoft.com/office/powerpoint/2010/main" val="1870881405"/>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1537</TotalTime>
  <Words>5449</Words>
  <Application>Microsoft Office PowerPoint</Application>
  <PresentationFormat>Widescreen</PresentationFormat>
  <Paragraphs>602</Paragraphs>
  <Slides>70</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Calibri</vt:lpstr>
      <vt:lpstr>Calibri Light</vt:lpstr>
      <vt:lpstr>Cambria Math</vt:lpstr>
      <vt:lpstr>NimbusRomNo9L-Medi</vt:lpstr>
      <vt:lpstr>NimbusRomNo9L-Regu</vt:lpstr>
      <vt:lpstr>NimbusRomNo9L-ReguItal</vt:lpstr>
      <vt:lpstr>Roboto</vt:lpstr>
      <vt:lpstr>Times New Roman</vt:lpstr>
      <vt:lpstr>Office Theme</vt:lpstr>
      <vt:lpstr>GS5020 Writing a Literature Review</vt:lpstr>
      <vt:lpstr>Contents for Today</vt:lpstr>
      <vt:lpstr>Summary from Last Week</vt:lpstr>
      <vt:lpstr>What Is the Dominant KPI (GOAL) of a Research? </vt:lpstr>
      <vt:lpstr>Why Write?</vt:lpstr>
      <vt:lpstr>GOOD WRITING IS IMMITATION.</vt:lpstr>
      <vt:lpstr>Structure</vt:lpstr>
      <vt:lpstr>Steps in Writing the Literature Review</vt:lpstr>
      <vt:lpstr>Steps in Writing the Literature Review</vt:lpstr>
      <vt:lpstr>How to Search for Literature</vt:lpstr>
      <vt:lpstr>Establishing Credibility</vt:lpstr>
      <vt:lpstr>How to Read a Paper? </vt:lpstr>
      <vt:lpstr>Writing the Literature Review</vt:lpstr>
      <vt:lpstr>Projecting Power and Authority [from Last Week]</vt:lpstr>
      <vt:lpstr>Projecting Power and Authority [from Last Week]</vt:lpstr>
      <vt:lpstr>Background, Relevant vs. Very Relevant Literature</vt:lpstr>
      <vt:lpstr>Plagiarism</vt:lpstr>
      <vt:lpstr>Writing a Literature Review: Quiz 1</vt:lpstr>
      <vt:lpstr>Literature Search Summary</vt:lpstr>
      <vt:lpstr>Structure of an Article</vt:lpstr>
      <vt:lpstr>General-Specific-General</vt:lpstr>
      <vt:lpstr>PowerPoint Presentation</vt:lpstr>
      <vt:lpstr>Structure of a Thesis</vt:lpstr>
      <vt:lpstr>Abstract (Prof. Philip Koopman)</vt:lpstr>
      <vt:lpstr>Revision</vt:lpstr>
      <vt:lpstr>TeX and LaTeX </vt:lpstr>
      <vt:lpstr>Citations and References</vt:lpstr>
      <vt:lpstr>Reference Managers</vt:lpstr>
      <vt:lpstr>PowerPoint Presentation</vt:lpstr>
      <vt:lpstr>Discussion on Reference Managers</vt:lpstr>
      <vt:lpstr>IEEE References</vt:lpstr>
      <vt:lpstr>Required Fields in Refences</vt:lpstr>
      <vt:lpstr>IEEE Refences in Text</vt:lpstr>
      <vt:lpstr>IEEE Style Example</vt:lpstr>
      <vt:lpstr>IEEE Style Example Cntd.: References</vt:lpstr>
      <vt:lpstr>MLA Style</vt:lpstr>
      <vt:lpstr>MLA In-Text Citation Examples</vt:lpstr>
      <vt:lpstr>APA Style</vt:lpstr>
      <vt:lpstr>Proper Tense for an APA Paper</vt:lpstr>
      <vt:lpstr>APA In-Text Citation Examples</vt:lpstr>
      <vt:lpstr>PowerPoint Presentation</vt:lpstr>
      <vt:lpstr>APA Style Example</vt:lpstr>
      <vt:lpstr>APA Style Example Cntd.: References</vt:lpstr>
      <vt:lpstr>PowerPoint Presentation</vt:lpstr>
      <vt:lpstr>Publication Process</vt:lpstr>
      <vt:lpstr>PowerPoint Presentation</vt:lpstr>
      <vt:lpstr>Peer-Review Process</vt:lpstr>
      <vt:lpstr>PowerPoint Presentation</vt:lpstr>
      <vt:lpstr>Peer-Review Types</vt:lpstr>
      <vt:lpstr>Typical Review Criteria</vt:lpstr>
      <vt:lpstr>Discussion on CVPR Reviewer Instructions</vt:lpstr>
      <vt:lpstr>Writing Tips</vt:lpstr>
      <vt:lpstr>STYLE</vt:lpstr>
      <vt:lpstr>PowerPoint Presentation</vt:lpstr>
      <vt:lpstr>PowerPoint Presentation</vt:lpstr>
      <vt:lpstr>Paragraph</vt:lpstr>
      <vt:lpstr>Paragraph: Example 2</vt:lpstr>
      <vt:lpstr>Paragraph: Example 2</vt:lpstr>
      <vt:lpstr>Paragraph: Quiz 2</vt:lpstr>
      <vt:lpstr>An Example Paragraph form a Literature Review</vt:lpstr>
      <vt:lpstr>Paragraph: Quiz 2</vt:lpstr>
      <vt:lpstr>Paragraph: Summary</vt:lpstr>
      <vt:lpstr>Using Active Voice</vt:lpstr>
      <vt:lpstr>Using Active Voice</vt:lpstr>
      <vt:lpstr>Putting Statements in Positive Form</vt:lpstr>
      <vt:lpstr>Putting Statements in Positive Form</vt:lpstr>
      <vt:lpstr>Using Definite, Specific, Concrete Language</vt:lpstr>
      <vt:lpstr>Omitting Needless Words</vt:lpstr>
      <vt:lpstr>Assignment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GS500 Literature Search and Analysis</dc:title>
  <dc:creator>Ranga Rodrigo</dc:creator>
  <cp:lastModifiedBy>Ranga Rodrigo</cp:lastModifiedBy>
  <cp:revision>2</cp:revision>
  <dcterms:created xsi:type="dcterms:W3CDTF">2020-10-01T17:03:24Z</dcterms:created>
  <dcterms:modified xsi:type="dcterms:W3CDTF">2021-06-04T03:59:00Z</dcterms:modified>
</cp:coreProperties>
</file>